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7" r:id="rId3"/>
    <p:sldId id="264" r:id="rId4"/>
    <p:sldId id="271" r:id="rId5"/>
    <p:sldId id="272" r:id="rId6"/>
    <p:sldId id="273" r:id="rId7"/>
    <p:sldId id="274" r:id="rId8"/>
    <p:sldId id="275" r:id="rId9"/>
    <p:sldId id="276" r:id="rId10"/>
    <p:sldId id="267" r:id="rId11"/>
  </p:sldIdLst>
  <p:sldSz cx="9144000" cy="6858000" type="screen4x3"/>
  <p:notesSz cx="6858000" cy="9144000"/>
  <p:embeddedFontLst>
    <p:embeddedFont>
      <p:font typeface="Twinkl SemiBold" charset="0"/>
      <p:bold r:id="rId14"/>
    </p:embeddedFont>
    <p:embeddedFont>
      <p:font typeface="Twinkl" pitchFamily="2" charset="0"/>
      <p:regular r:id="rId15"/>
      <p:bold r:id="rId16"/>
    </p:embeddedFont>
    <p:embeddedFont>
      <p:font typeface="Calibri" panose="020F0502020204030204" pitchFamily="34" charset="0"/>
      <p:regular r:id="rId17"/>
      <p:bold r:id="rId18"/>
      <p:italic r:id="rId19"/>
      <p:boldItalic r:id="rId2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132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9A0C720-F0D8-4E3B-839F-A63FE0EE58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56C819F-4C67-47C7-B03D-B85900D7BAD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E0861A0-D48D-4503-AD28-393FC853D304}" type="datetimeFigureOut">
              <a:rPr lang="en-GB"/>
              <a:pPr>
                <a:defRPr/>
              </a:pPr>
              <a:t>09/02/2021</a:t>
            </a:fld>
            <a:endParaRPr lang="en-GB"/>
          </a:p>
        </p:txBody>
      </p:sp>
      <p:sp>
        <p:nvSpPr>
          <p:cNvPr id="4" name="Footer Placeholder 3">
            <a:extLst>
              <a:ext uri="{FF2B5EF4-FFF2-40B4-BE49-F238E27FC236}">
                <a16:creationId xmlns:a16="http://schemas.microsoft.com/office/drawing/2014/main" id="{9EE5524B-B00A-4720-B2F9-C56D6A597F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B1EF61F8-4F3C-4F7E-936C-7DB5F20E2BD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7C618023-96D6-4186-A40F-19A6FBEF154C}"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2B92CA5-16CF-4612-A7A4-4167C616519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6B5CCD8C-96D5-4C61-A47A-FF8A1D1DBDA9}"/>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287CA0A-59E4-4411-8D8B-E80DFE021005}" type="datetimeFigureOut">
              <a:rPr lang="en-GB"/>
              <a:pPr>
                <a:defRPr/>
              </a:pPr>
              <a:t>09/02/2021</a:t>
            </a:fld>
            <a:endParaRPr lang="en-GB"/>
          </a:p>
        </p:txBody>
      </p:sp>
      <p:sp>
        <p:nvSpPr>
          <p:cNvPr id="4" name="Slide Image Placeholder 3">
            <a:extLst>
              <a:ext uri="{FF2B5EF4-FFF2-40B4-BE49-F238E27FC236}">
                <a16:creationId xmlns:a16="http://schemas.microsoft.com/office/drawing/2014/main" id="{137B7B22-46F2-4165-99DB-E519CD0F7D75}"/>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625BA1B5-A445-4F39-842E-26778A0F8A20}"/>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6050690-1CFC-47DA-A2F1-713D0ACA0A8F}"/>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A21271AB-836C-465B-8355-FBBC7F3A74BD}"/>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80E61360-DF3F-46C0-9155-3F8307A66BE9}"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25EC05E1-B774-4DEF-843F-BFBACCB9C7C1}"/>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0687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3DACE8F3-9944-44CC-8BEA-D96B3AC1AC2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605F9E2A-4642-4C88-9520-66646F35187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4845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E5E855C-B6AC-415C-9645-99E812C158F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46852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04DD35AE-F266-4F6B-A767-90AF8DCD40CD}"/>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C584ECA6-4BC1-4BB2-B4C4-917BA0EF6340}"/>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81E6E333-3A50-452F-B6A3-EAEA04C26806}"/>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4051091A-6DCF-448F-A1B3-C1F266C5D815}"/>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DF504AD6-79DF-4669-8E79-B26978277863}"/>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826387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3D43112-486A-49BE-A3E1-838F72B0F83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461840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F6E89A3-D019-4C20-9CCA-DCD587DEF22C}"/>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6886891-E13C-4655-A054-6E8819905872}"/>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aaPWCFa7B5I"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oMAAHmq-yxA"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youtube.com/watch?v=tiYqOpt_tyA"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youtube.com/watch?v=iEK1bY31bS8"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youtube.com/watch?v=x0H36jhKOm4"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D08F7F-B2B4-4962-8138-85138F581445}"/>
              </a:ext>
            </a:extLst>
          </p:cNvPr>
          <p:cNvSpPr txBox="1"/>
          <p:nvPr/>
        </p:nvSpPr>
        <p:spPr>
          <a:xfrm>
            <a:off x="696286" y="1655177"/>
            <a:ext cx="7751428" cy="3139321"/>
          </a:xfrm>
          <a:prstGeom prst="rect">
            <a:avLst/>
          </a:prstGeom>
          <a:noFill/>
        </p:spPr>
        <p:txBody>
          <a:bodyPr wrap="square">
            <a:spAutoFit/>
          </a:bodyPr>
          <a:lstStyle/>
          <a:p>
            <a:r>
              <a:rPr lang="en-GB" sz="1800" b="0" dirty="0">
                <a:solidFill>
                  <a:schemeClr val="tx1"/>
                </a:solidFill>
                <a:latin typeface="+mn-lt"/>
                <a:ea typeface="Roboto" panose="02000000000000000000" pitchFamily="2" charset="0"/>
              </a:rPr>
              <a:t>We hope you find the information on our website and resources useful. This resource contains links to external video websites. These websites often have </a:t>
            </a:r>
            <a:r>
              <a:rPr lang="en-GB" sz="1800" b="0" dirty="0" err="1">
                <a:solidFill>
                  <a:schemeClr val="tx1"/>
                </a:solidFill>
                <a:latin typeface="+mn-lt"/>
                <a:ea typeface="Roboto" panose="02000000000000000000" pitchFamily="2" charset="0"/>
              </a:rPr>
              <a:t>autoplay</a:t>
            </a:r>
            <a:r>
              <a:rPr lang="en-GB" sz="1800" b="0" dirty="0">
                <a:solidFill>
                  <a:schemeClr val="tx1"/>
                </a:solidFill>
                <a:latin typeface="+mn-lt"/>
                <a:ea typeface="Roboto" panose="02000000000000000000" pitchFamily="2" charset="0"/>
              </a:rPr>
              <a:t> features meaning that other videos will play after the video you are watching finishes. You should disable this feature before using the video in any classroom or similar setting. Twinkl assumes no responsibility for the contents of linked websites. The inclusion of any link in this resource should not be taken as an endorsement of any kind by Twinkl of the linked website or any association with its operators. We have no control over the availability of the linked pages. If the link is not working, please let us know by contacting </a:t>
            </a:r>
            <a:r>
              <a:rPr lang="en-GB" sz="1800" b="0" dirty="0" err="1">
                <a:solidFill>
                  <a:schemeClr val="tx1"/>
                </a:solidFill>
                <a:latin typeface="+mn-lt"/>
                <a:ea typeface="Roboto" panose="02000000000000000000" pitchFamily="2" charset="0"/>
              </a:rPr>
              <a:t>TwinklCares</a:t>
            </a:r>
            <a:r>
              <a:rPr lang="en-GB" sz="1800" b="0" dirty="0">
                <a:solidFill>
                  <a:schemeClr val="tx1"/>
                </a:solidFill>
                <a:latin typeface="+mn-lt"/>
                <a:ea typeface="Roboto" panose="02000000000000000000" pitchFamily="2" charset="0"/>
              </a:rPr>
              <a:t> and we will try to fix it, although we can assume no responsibility if this is the case.</a:t>
            </a:r>
            <a:endParaRPr lang="en-GB" sz="1800" dirty="0">
              <a:solidFill>
                <a:schemeClr val="tx1"/>
              </a:solidFill>
              <a:latin typeface="+mn-lt"/>
              <a:ea typeface="Roboto" panose="02000000000000000000" pitchFamily="2" charset="0"/>
            </a:endParaRPr>
          </a:p>
        </p:txBody>
      </p:sp>
    </p:spTree>
    <p:extLst>
      <p:ext uri="{BB962C8B-B14F-4D97-AF65-F5344CB8AC3E}">
        <p14:creationId xmlns:p14="http://schemas.microsoft.com/office/powerpoint/2010/main" val="3605333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19694F45-9281-4CD6-83D0-F15694CB76A6}"/>
              </a:ext>
            </a:extLst>
          </p:cNvPr>
          <p:cNvSpPr>
            <a:spLocks noGrp="1"/>
          </p:cNvSpPr>
          <p:nvPr>
            <p:ph type="title"/>
          </p:nvPr>
        </p:nvSpPr>
        <p:spPr>
          <a:xfrm>
            <a:off x="755650" y="2797175"/>
            <a:ext cx="7632700" cy="993775"/>
          </a:xfrm>
        </p:spPr>
        <p:txBody>
          <a:bodyPr/>
          <a:lstStyle/>
          <a:p>
            <a:pPr eaLnBrk="1" hangingPunct="1"/>
            <a:r>
              <a:rPr lang="en-GB" altLang="en-US" sz="3200" b="0">
                <a:latin typeface="Twinkl" pitchFamily="2" charset="0"/>
              </a:rPr>
              <a:t>Note down some of the things you see.</a:t>
            </a:r>
          </a:p>
        </p:txBody>
      </p:sp>
      <p:pic>
        <p:nvPicPr>
          <p:cNvPr id="10243" name="Picture 1">
            <a:extLst>
              <a:ext uri="{FF2B5EF4-FFF2-40B4-BE49-F238E27FC236}">
                <a16:creationId xmlns:a16="http://schemas.microsoft.com/office/drawing/2014/main" id="{2F695937-A99A-41F0-AA84-5C6A2F6521D2}"/>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84150" y="3943350"/>
            <a:ext cx="1608138"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6">
            <a:extLst>
              <a:ext uri="{FF2B5EF4-FFF2-40B4-BE49-F238E27FC236}">
                <a16:creationId xmlns:a16="http://schemas.microsoft.com/office/drawing/2014/main" id="{B4CE399E-4655-401D-B8C9-BCEE4E79C8EB}"/>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92288" y="4462463"/>
            <a:ext cx="1322387" cy="239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3">
            <a:extLst>
              <a:ext uri="{FF2B5EF4-FFF2-40B4-BE49-F238E27FC236}">
                <a16:creationId xmlns:a16="http://schemas.microsoft.com/office/drawing/2014/main" id="{E966383D-BADF-46D3-9738-389D8938EDE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632575" y="765175"/>
            <a:ext cx="1654175" cy="153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Box 21">
            <a:extLst>
              <a:ext uri="{FF2B5EF4-FFF2-40B4-BE49-F238E27FC236}">
                <a16:creationId xmlns:a16="http://schemas.microsoft.com/office/drawing/2014/main" id="{F231A58C-8157-43CB-B1A0-804E64C50254}"/>
              </a:ext>
            </a:extLst>
          </p:cNvPr>
          <p:cNvSpPr txBox="1">
            <a:spLocks noChangeArrowheads="1"/>
          </p:cNvSpPr>
          <p:nvPr/>
        </p:nvSpPr>
        <p:spPr bwMode="auto">
          <a:xfrm>
            <a:off x="2789238" y="65897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Abi Haigh (@youtube.com) - granted under creative commons licence – attribution</a:t>
            </a:r>
          </a:p>
        </p:txBody>
      </p:sp>
      <p:pic>
        <p:nvPicPr>
          <p:cNvPr id="4" name="Picture 3">
            <a:hlinkClick r:id="rId2"/>
            <a:extLst>
              <a:ext uri="{FF2B5EF4-FFF2-40B4-BE49-F238E27FC236}">
                <a16:creationId xmlns:a16="http://schemas.microsoft.com/office/drawing/2014/main" id="{79CB6DBE-D434-47FC-9B90-DFF03A5FE139}"/>
              </a:ext>
            </a:extLst>
          </p:cNvPr>
          <p:cNvPicPr>
            <a:picLocks noChangeAspect="1"/>
          </p:cNvPicPr>
          <p:nvPr/>
        </p:nvPicPr>
        <p:blipFill>
          <a:blip r:embed="rId3"/>
          <a:stretch>
            <a:fillRect/>
          </a:stretch>
        </p:blipFill>
        <p:spPr>
          <a:xfrm>
            <a:off x="884624" y="1420449"/>
            <a:ext cx="7374751" cy="415462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21">
            <a:extLst>
              <a:ext uri="{FF2B5EF4-FFF2-40B4-BE49-F238E27FC236}">
                <a16:creationId xmlns:a16="http://schemas.microsoft.com/office/drawing/2014/main" id="{D5E4D5D0-3C0C-494E-B070-F05A74E12A57}"/>
              </a:ext>
            </a:extLst>
          </p:cNvPr>
          <p:cNvSpPr txBox="1">
            <a:spLocks noChangeArrowheads="1"/>
          </p:cNvSpPr>
          <p:nvPr/>
        </p:nvSpPr>
        <p:spPr bwMode="auto">
          <a:xfrm>
            <a:off x="2789238" y="65897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Abi Haigh (@youtube.com) - granted under creative commons licence – attribution</a:t>
            </a:r>
          </a:p>
        </p:txBody>
      </p:sp>
      <p:pic>
        <p:nvPicPr>
          <p:cNvPr id="4" name="Picture 3">
            <a:hlinkClick r:id="rId2"/>
            <a:extLst>
              <a:ext uri="{FF2B5EF4-FFF2-40B4-BE49-F238E27FC236}">
                <a16:creationId xmlns:a16="http://schemas.microsoft.com/office/drawing/2014/main" id="{636CB354-BE61-40A2-AB9C-D2BC990ABA8E}"/>
              </a:ext>
            </a:extLst>
          </p:cNvPr>
          <p:cNvPicPr>
            <a:picLocks noChangeAspect="1"/>
          </p:cNvPicPr>
          <p:nvPr/>
        </p:nvPicPr>
        <p:blipFill>
          <a:blip r:embed="rId3"/>
          <a:stretch>
            <a:fillRect/>
          </a:stretch>
        </p:blipFill>
        <p:spPr>
          <a:xfrm>
            <a:off x="965517" y="1510019"/>
            <a:ext cx="7212965" cy="407258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1">
            <a:extLst>
              <a:ext uri="{FF2B5EF4-FFF2-40B4-BE49-F238E27FC236}">
                <a16:creationId xmlns:a16="http://schemas.microsoft.com/office/drawing/2014/main" id="{AEBACE41-96D0-48F2-9EE7-0E652927C1C7}"/>
              </a:ext>
            </a:extLst>
          </p:cNvPr>
          <p:cNvSpPr txBox="1">
            <a:spLocks noChangeArrowheads="1"/>
          </p:cNvSpPr>
          <p:nvPr/>
        </p:nvSpPr>
        <p:spPr bwMode="auto">
          <a:xfrm>
            <a:off x="2789238" y="65897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Photo courtesy of Abi Haigh (@youtube.com) - granted under creative commons licence – attribution</a:t>
            </a:r>
          </a:p>
        </p:txBody>
      </p:sp>
      <p:pic>
        <p:nvPicPr>
          <p:cNvPr id="4" name="Picture 3">
            <a:hlinkClick r:id="rId2"/>
            <a:extLst>
              <a:ext uri="{FF2B5EF4-FFF2-40B4-BE49-F238E27FC236}">
                <a16:creationId xmlns:a16="http://schemas.microsoft.com/office/drawing/2014/main" id="{2020406A-1F54-481D-8824-22EB3E7241D7}"/>
              </a:ext>
            </a:extLst>
          </p:cNvPr>
          <p:cNvPicPr>
            <a:picLocks noChangeAspect="1"/>
          </p:cNvPicPr>
          <p:nvPr/>
        </p:nvPicPr>
        <p:blipFill>
          <a:blip r:embed="rId3"/>
          <a:stretch>
            <a:fillRect/>
          </a:stretch>
        </p:blipFill>
        <p:spPr>
          <a:xfrm>
            <a:off x="889233" y="1426324"/>
            <a:ext cx="7365533" cy="415537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21">
            <a:extLst>
              <a:ext uri="{FF2B5EF4-FFF2-40B4-BE49-F238E27FC236}">
                <a16:creationId xmlns:a16="http://schemas.microsoft.com/office/drawing/2014/main" id="{FB7D1090-D16D-4977-B006-7365D55AEE6F}"/>
              </a:ext>
            </a:extLst>
          </p:cNvPr>
          <p:cNvSpPr txBox="1">
            <a:spLocks noChangeArrowheads="1"/>
          </p:cNvSpPr>
          <p:nvPr/>
        </p:nvSpPr>
        <p:spPr bwMode="auto">
          <a:xfrm>
            <a:off x="2789238" y="65897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Abi Haigh (@youtube.com) - granted under creative commons licence – attribution</a:t>
            </a:r>
          </a:p>
        </p:txBody>
      </p:sp>
      <p:pic>
        <p:nvPicPr>
          <p:cNvPr id="4" name="Picture 3">
            <a:hlinkClick r:id="rId2"/>
            <a:extLst>
              <a:ext uri="{FF2B5EF4-FFF2-40B4-BE49-F238E27FC236}">
                <a16:creationId xmlns:a16="http://schemas.microsoft.com/office/drawing/2014/main" id="{67490E7B-985D-4A0E-92B1-8B95239081FF}"/>
              </a:ext>
            </a:extLst>
          </p:cNvPr>
          <p:cNvPicPr>
            <a:picLocks noChangeAspect="1"/>
          </p:cNvPicPr>
          <p:nvPr/>
        </p:nvPicPr>
        <p:blipFill>
          <a:blip r:embed="rId3"/>
          <a:stretch>
            <a:fillRect/>
          </a:stretch>
        </p:blipFill>
        <p:spPr>
          <a:xfrm>
            <a:off x="814566" y="1310898"/>
            <a:ext cx="7514867" cy="423620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1">
            <a:extLst>
              <a:ext uri="{FF2B5EF4-FFF2-40B4-BE49-F238E27FC236}">
                <a16:creationId xmlns:a16="http://schemas.microsoft.com/office/drawing/2014/main" id="{452FFC6D-207A-416C-B20B-9AD4D39EC9D0}"/>
              </a:ext>
            </a:extLst>
          </p:cNvPr>
          <p:cNvSpPr txBox="1">
            <a:spLocks noChangeArrowheads="1"/>
          </p:cNvSpPr>
          <p:nvPr/>
        </p:nvSpPr>
        <p:spPr bwMode="auto">
          <a:xfrm>
            <a:off x="2789238" y="65897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Abi Haigh (@youtube.com) - granted under creative commons licence – attribution</a:t>
            </a:r>
          </a:p>
        </p:txBody>
      </p:sp>
      <p:pic>
        <p:nvPicPr>
          <p:cNvPr id="4" name="Picture 3">
            <a:hlinkClick r:id="rId2"/>
            <a:extLst>
              <a:ext uri="{FF2B5EF4-FFF2-40B4-BE49-F238E27FC236}">
                <a16:creationId xmlns:a16="http://schemas.microsoft.com/office/drawing/2014/main" id="{1634ED27-0B47-4DBD-AB8C-EB6F912F5C4E}"/>
              </a:ext>
            </a:extLst>
          </p:cNvPr>
          <p:cNvPicPr>
            <a:picLocks noChangeAspect="1"/>
          </p:cNvPicPr>
          <p:nvPr/>
        </p:nvPicPr>
        <p:blipFill>
          <a:blip r:embed="rId3"/>
          <a:stretch>
            <a:fillRect/>
          </a:stretch>
        </p:blipFill>
        <p:spPr>
          <a:xfrm>
            <a:off x="851483" y="1329565"/>
            <a:ext cx="7441034" cy="419796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FA9C880B-9C57-4FA2-86FF-1857621339AC}"/>
              </a:ext>
            </a:extLst>
          </p:cNvPr>
          <p:cNvSpPr>
            <a:spLocks noGrp="1"/>
          </p:cNvSpPr>
          <p:nvPr>
            <p:ph type="title"/>
          </p:nvPr>
        </p:nvSpPr>
        <p:spPr>
          <a:xfrm>
            <a:off x="755650" y="2797175"/>
            <a:ext cx="7632700" cy="993775"/>
          </a:xfrm>
        </p:spPr>
        <p:txBody>
          <a:bodyPr/>
          <a:lstStyle/>
          <a:p>
            <a:pPr eaLnBrk="1" hangingPunct="1"/>
            <a:r>
              <a:rPr lang="en-GB" altLang="en-US" sz="3200" b="0">
                <a:latin typeface="Twinkl" pitchFamily="2" charset="0"/>
              </a:rPr>
              <a:t>What did you see?</a:t>
            </a:r>
          </a:p>
        </p:txBody>
      </p:sp>
      <p:pic>
        <p:nvPicPr>
          <p:cNvPr id="16387" name="Picture 1">
            <a:extLst>
              <a:ext uri="{FF2B5EF4-FFF2-40B4-BE49-F238E27FC236}">
                <a16:creationId xmlns:a16="http://schemas.microsoft.com/office/drawing/2014/main" id="{08B44EB3-F49D-44FF-AA1C-A568EA05D81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84150" y="3943350"/>
            <a:ext cx="1608138"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6">
            <a:extLst>
              <a:ext uri="{FF2B5EF4-FFF2-40B4-BE49-F238E27FC236}">
                <a16:creationId xmlns:a16="http://schemas.microsoft.com/office/drawing/2014/main" id="{E1C6273E-1A0D-4F1B-8BA1-EBCCC8B13EC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92288" y="4462463"/>
            <a:ext cx="1322387" cy="239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3">
            <a:extLst>
              <a:ext uri="{FF2B5EF4-FFF2-40B4-BE49-F238E27FC236}">
                <a16:creationId xmlns:a16="http://schemas.microsoft.com/office/drawing/2014/main" id="{44F88F13-904A-493D-B0FF-5AD8DABC29F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632575" y="765175"/>
            <a:ext cx="1654175" cy="153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33</TotalTime>
  <Words>240</Words>
  <Application>Microsoft Office PowerPoint</Application>
  <PresentationFormat>On-screen Show (4:3)</PresentationFormat>
  <Paragraphs>8</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Roboto</vt:lpstr>
      <vt:lpstr>Twinkl SemiBold</vt:lpstr>
      <vt:lpstr>Twinkl</vt:lpstr>
      <vt:lpstr>Sassoon Infant Rg</vt:lpstr>
      <vt:lpstr>Arial</vt:lpstr>
      <vt:lpstr>Calibri</vt:lpstr>
      <vt:lpstr>Tuffy</vt:lpstr>
      <vt:lpstr>Office Theme</vt:lpstr>
      <vt:lpstr>PowerPoint Presentation</vt:lpstr>
      <vt:lpstr>PowerPoint Presentation</vt:lpstr>
      <vt:lpstr>Note down some of the things you see.</vt:lpstr>
      <vt:lpstr>PowerPoint Presentation</vt:lpstr>
      <vt:lpstr>PowerPoint Presentation</vt:lpstr>
      <vt:lpstr>PowerPoint Presentation</vt:lpstr>
      <vt:lpstr>PowerPoint Presentation</vt:lpstr>
      <vt:lpstr>PowerPoint Presentation</vt:lpstr>
      <vt:lpstr>What did you see?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Charlotte Campbell</cp:lastModifiedBy>
  <cp:revision>7</cp:revision>
  <dcterms:created xsi:type="dcterms:W3CDTF">2017-03-01T11:52:10Z</dcterms:created>
  <dcterms:modified xsi:type="dcterms:W3CDTF">2021-02-09T13:19:16Z</dcterms:modified>
</cp:coreProperties>
</file>