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ＭＳ Ｐゴシック" panose="020B0600070205080204" pitchFamily="34" charset="-128"/>
      <p:regular r:id="rId16"/>
    </p:embeddedFon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53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300" dirty="0"/>
              <a:t>On what day is Easter celebrated?</a:t>
            </a:r>
          </a:p>
        </p:txBody>
      </p:sp>
      <p:sp>
        <p:nvSpPr>
          <p:cNvPr id="6" name="D"/>
          <p:cNvSpPr/>
          <p:nvPr/>
        </p:nvSpPr>
        <p:spPr>
          <a:xfrm>
            <a:off x="750886" y="5297998"/>
            <a:ext cx="4760681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October 31</a:t>
            </a:r>
            <a:r>
              <a:rPr lang="en-GB" sz="2300" baseline="300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st</a:t>
            </a:r>
          </a:p>
        </p:txBody>
      </p:sp>
      <p:sp>
        <p:nvSpPr>
          <p:cNvPr id="7" name="C"/>
          <p:cNvSpPr/>
          <p:nvPr/>
        </p:nvSpPr>
        <p:spPr>
          <a:xfrm>
            <a:off x="750886" y="4250988"/>
            <a:ext cx="4760681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It is a different day every year.</a:t>
            </a:r>
          </a:p>
        </p:txBody>
      </p:sp>
      <p:sp>
        <p:nvSpPr>
          <p:cNvPr id="8" name="B"/>
          <p:cNvSpPr/>
          <p:nvPr/>
        </p:nvSpPr>
        <p:spPr>
          <a:xfrm>
            <a:off x="750886" y="3203978"/>
            <a:ext cx="4760681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December 25</a:t>
            </a:r>
            <a:r>
              <a:rPr lang="en-GB" sz="2300" baseline="300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</a:t>
            </a: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</a:t>
            </a:r>
          </a:p>
        </p:txBody>
      </p:sp>
      <p:sp>
        <p:nvSpPr>
          <p:cNvPr id="9" name="A"/>
          <p:cNvSpPr/>
          <p:nvPr/>
        </p:nvSpPr>
        <p:spPr>
          <a:xfrm>
            <a:off x="750886" y="2156968"/>
            <a:ext cx="4760681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April 25</a:t>
            </a:r>
            <a:r>
              <a:rPr lang="en-GB" sz="2300" baseline="300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</a:t>
            </a: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094" y="2714486"/>
            <a:ext cx="2633256" cy="255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53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300" dirty="0"/>
              <a:t>What were Jesus’ group of friends called?</a:t>
            </a:r>
          </a:p>
        </p:txBody>
      </p:sp>
      <p:sp>
        <p:nvSpPr>
          <p:cNvPr id="6" name="D"/>
          <p:cNvSpPr/>
          <p:nvPr/>
        </p:nvSpPr>
        <p:spPr>
          <a:xfrm>
            <a:off x="750886" y="5297998"/>
            <a:ext cx="3376497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the team</a:t>
            </a:r>
          </a:p>
        </p:txBody>
      </p:sp>
      <p:sp>
        <p:nvSpPr>
          <p:cNvPr id="7" name="C"/>
          <p:cNvSpPr/>
          <p:nvPr/>
        </p:nvSpPr>
        <p:spPr>
          <a:xfrm>
            <a:off x="750886" y="4250988"/>
            <a:ext cx="3376497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the priests </a:t>
            </a:r>
          </a:p>
        </p:txBody>
      </p:sp>
      <p:sp>
        <p:nvSpPr>
          <p:cNvPr id="8" name="B"/>
          <p:cNvSpPr/>
          <p:nvPr/>
        </p:nvSpPr>
        <p:spPr>
          <a:xfrm>
            <a:off x="750886" y="3203978"/>
            <a:ext cx="3376497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the disciples</a:t>
            </a:r>
          </a:p>
        </p:txBody>
      </p:sp>
      <p:sp>
        <p:nvSpPr>
          <p:cNvPr id="9" name="A"/>
          <p:cNvSpPr/>
          <p:nvPr/>
        </p:nvSpPr>
        <p:spPr>
          <a:xfrm>
            <a:off x="750886" y="2156968"/>
            <a:ext cx="3376497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the gang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886" y="2986481"/>
            <a:ext cx="3967568" cy="3419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69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23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100" dirty="0"/>
              <a:t>Traditionally, what might you wear on your head at Easter?</a:t>
            </a:r>
          </a:p>
        </p:txBody>
      </p:sp>
      <p:sp>
        <p:nvSpPr>
          <p:cNvPr id="6" name="D"/>
          <p:cNvSpPr/>
          <p:nvPr/>
        </p:nvSpPr>
        <p:spPr>
          <a:xfrm>
            <a:off x="750887" y="5297998"/>
            <a:ext cx="3292608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nothing</a:t>
            </a:r>
          </a:p>
        </p:txBody>
      </p:sp>
      <p:sp>
        <p:nvSpPr>
          <p:cNvPr id="7" name="C"/>
          <p:cNvSpPr/>
          <p:nvPr/>
        </p:nvSpPr>
        <p:spPr>
          <a:xfrm>
            <a:off x="750887" y="4250988"/>
            <a:ext cx="3292608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palm cross</a:t>
            </a:r>
          </a:p>
        </p:txBody>
      </p:sp>
      <p:sp>
        <p:nvSpPr>
          <p:cNvPr id="8" name="B"/>
          <p:cNvSpPr/>
          <p:nvPr/>
        </p:nvSpPr>
        <p:spPr>
          <a:xfrm>
            <a:off x="750887" y="3203978"/>
            <a:ext cx="3292608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sunhat</a:t>
            </a:r>
          </a:p>
        </p:txBody>
      </p:sp>
      <p:sp>
        <p:nvSpPr>
          <p:cNvPr id="9" name="A"/>
          <p:cNvSpPr/>
          <p:nvPr/>
        </p:nvSpPr>
        <p:spPr>
          <a:xfrm>
            <a:off x="750887" y="2156968"/>
            <a:ext cx="3292608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Easter bonnet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940" y="2045947"/>
            <a:ext cx="1051463" cy="22050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847" y="4497757"/>
            <a:ext cx="2448944" cy="159506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532" y="2982704"/>
            <a:ext cx="2334629" cy="1268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797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53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300" dirty="0"/>
              <a:t>How did Jesus travel into Jerusalem on Palm Sunday?</a:t>
            </a:r>
          </a:p>
        </p:txBody>
      </p:sp>
      <p:sp>
        <p:nvSpPr>
          <p:cNvPr id="6" name="D"/>
          <p:cNvSpPr/>
          <p:nvPr/>
        </p:nvSpPr>
        <p:spPr>
          <a:xfrm>
            <a:off x="750886" y="5297998"/>
            <a:ext cx="3082883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on a donkey</a:t>
            </a:r>
          </a:p>
        </p:txBody>
      </p:sp>
      <p:sp>
        <p:nvSpPr>
          <p:cNvPr id="7" name="C"/>
          <p:cNvSpPr/>
          <p:nvPr/>
        </p:nvSpPr>
        <p:spPr>
          <a:xfrm>
            <a:off x="750886" y="4250988"/>
            <a:ext cx="3082883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on a scooter</a:t>
            </a:r>
          </a:p>
        </p:txBody>
      </p:sp>
      <p:sp>
        <p:nvSpPr>
          <p:cNvPr id="8" name="B"/>
          <p:cNvSpPr/>
          <p:nvPr/>
        </p:nvSpPr>
        <p:spPr>
          <a:xfrm>
            <a:off x="750886" y="3203978"/>
            <a:ext cx="3082883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on foot</a:t>
            </a:r>
          </a:p>
        </p:txBody>
      </p:sp>
      <p:sp>
        <p:nvSpPr>
          <p:cNvPr id="9" name="A"/>
          <p:cNvSpPr/>
          <p:nvPr/>
        </p:nvSpPr>
        <p:spPr>
          <a:xfrm>
            <a:off x="750886" y="2156968"/>
            <a:ext cx="3082883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by car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986" y="1976444"/>
            <a:ext cx="1930503" cy="12522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294" y="2627290"/>
            <a:ext cx="1432188" cy="120281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309" y="3943092"/>
            <a:ext cx="1374488" cy="19124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6814">
            <a:off x="4439707" y="4396193"/>
            <a:ext cx="1693664" cy="1538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18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53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300" dirty="0"/>
              <a:t>What are traditionally eaten on Good Friday?</a:t>
            </a:r>
          </a:p>
        </p:txBody>
      </p:sp>
      <p:sp>
        <p:nvSpPr>
          <p:cNvPr id="6" name="D"/>
          <p:cNvSpPr/>
          <p:nvPr/>
        </p:nvSpPr>
        <p:spPr>
          <a:xfrm>
            <a:off x="750886" y="5297998"/>
            <a:ext cx="3426831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pitta breads</a:t>
            </a:r>
          </a:p>
        </p:txBody>
      </p:sp>
      <p:sp>
        <p:nvSpPr>
          <p:cNvPr id="7" name="C"/>
          <p:cNvSpPr/>
          <p:nvPr/>
        </p:nvSpPr>
        <p:spPr>
          <a:xfrm>
            <a:off x="750886" y="4250988"/>
            <a:ext cx="3426831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baguettes</a:t>
            </a:r>
          </a:p>
        </p:txBody>
      </p:sp>
      <p:sp>
        <p:nvSpPr>
          <p:cNvPr id="8" name="B"/>
          <p:cNvSpPr/>
          <p:nvPr/>
        </p:nvSpPr>
        <p:spPr>
          <a:xfrm>
            <a:off x="750886" y="3203978"/>
            <a:ext cx="3426831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flatbreads</a:t>
            </a:r>
          </a:p>
        </p:txBody>
      </p:sp>
      <p:sp>
        <p:nvSpPr>
          <p:cNvPr id="9" name="A"/>
          <p:cNvSpPr/>
          <p:nvPr/>
        </p:nvSpPr>
        <p:spPr>
          <a:xfrm>
            <a:off x="750886" y="2156968"/>
            <a:ext cx="3426831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hot cross buns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634" y="3289705"/>
            <a:ext cx="1642463" cy="9089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422" y="4152901"/>
            <a:ext cx="1480481" cy="11450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741" y="4808506"/>
            <a:ext cx="1990250" cy="12109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85466">
            <a:off x="4675401" y="2536782"/>
            <a:ext cx="2210868" cy="538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1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6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53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300" dirty="0"/>
              <a:t>Which of these birds is often seen as a symbol of Easter?</a:t>
            </a:r>
          </a:p>
        </p:txBody>
      </p:sp>
      <p:sp>
        <p:nvSpPr>
          <p:cNvPr id="6" name="D"/>
          <p:cNvSpPr/>
          <p:nvPr/>
        </p:nvSpPr>
        <p:spPr>
          <a:xfrm>
            <a:off x="750886" y="529799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robin</a:t>
            </a:r>
          </a:p>
        </p:txBody>
      </p:sp>
      <p:sp>
        <p:nvSpPr>
          <p:cNvPr id="7" name="C"/>
          <p:cNvSpPr/>
          <p:nvPr/>
        </p:nvSpPr>
        <p:spPr>
          <a:xfrm>
            <a:off x="750886" y="425098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magpie</a:t>
            </a:r>
          </a:p>
        </p:txBody>
      </p:sp>
      <p:sp>
        <p:nvSpPr>
          <p:cNvPr id="8" name="B"/>
          <p:cNvSpPr/>
          <p:nvPr/>
        </p:nvSpPr>
        <p:spPr>
          <a:xfrm>
            <a:off x="750886" y="320397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chick</a:t>
            </a:r>
          </a:p>
        </p:txBody>
      </p:sp>
      <p:sp>
        <p:nvSpPr>
          <p:cNvPr id="9" name="A"/>
          <p:cNvSpPr/>
          <p:nvPr/>
        </p:nvSpPr>
        <p:spPr>
          <a:xfrm>
            <a:off x="750886" y="215696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emu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351" y="2127915"/>
            <a:ext cx="1394139" cy="13548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803" y="2969188"/>
            <a:ext cx="1348211" cy="16764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159" y="4808506"/>
            <a:ext cx="1736521" cy="12763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390" y="4039299"/>
            <a:ext cx="1555556" cy="1816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4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7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53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300" dirty="0"/>
              <a:t>What is the traditional cake eaten at Easter?</a:t>
            </a:r>
          </a:p>
        </p:txBody>
      </p:sp>
      <p:sp>
        <p:nvSpPr>
          <p:cNvPr id="6" name="D"/>
          <p:cNvSpPr/>
          <p:nvPr/>
        </p:nvSpPr>
        <p:spPr>
          <a:xfrm>
            <a:off x="750886" y="529799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simnel cake</a:t>
            </a:r>
          </a:p>
        </p:txBody>
      </p:sp>
      <p:sp>
        <p:nvSpPr>
          <p:cNvPr id="7" name="C"/>
          <p:cNvSpPr/>
          <p:nvPr/>
        </p:nvSpPr>
        <p:spPr>
          <a:xfrm>
            <a:off x="750886" y="425098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lemon cake</a:t>
            </a:r>
          </a:p>
        </p:txBody>
      </p:sp>
      <p:sp>
        <p:nvSpPr>
          <p:cNvPr id="8" name="B"/>
          <p:cNvSpPr/>
          <p:nvPr/>
        </p:nvSpPr>
        <p:spPr>
          <a:xfrm>
            <a:off x="750886" y="320397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fruit cake</a:t>
            </a:r>
          </a:p>
        </p:txBody>
      </p:sp>
      <p:sp>
        <p:nvSpPr>
          <p:cNvPr id="9" name="A"/>
          <p:cNvSpPr/>
          <p:nvPr/>
        </p:nvSpPr>
        <p:spPr>
          <a:xfrm>
            <a:off x="750886" y="215696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chocolate cake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57" y="2156968"/>
            <a:ext cx="1584296" cy="16438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154" y="4808506"/>
            <a:ext cx="2050663" cy="11752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472" y="3319943"/>
            <a:ext cx="1851403" cy="134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79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8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200" dirty="0"/>
              <a:t>Which type of chocolate do people often eat at Easter time?</a:t>
            </a:r>
          </a:p>
        </p:txBody>
      </p:sp>
      <p:sp>
        <p:nvSpPr>
          <p:cNvPr id="6" name="D"/>
          <p:cNvSpPr/>
          <p:nvPr/>
        </p:nvSpPr>
        <p:spPr>
          <a:xfrm>
            <a:off x="750886" y="529799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chocolate eggs</a:t>
            </a:r>
          </a:p>
        </p:txBody>
      </p:sp>
      <p:sp>
        <p:nvSpPr>
          <p:cNvPr id="7" name="C"/>
          <p:cNvSpPr/>
          <p:nvPr/>
        </p:nvSpPr>
        <p:spPr>
          <a:xfrm>
            <a:off x="750886" y="425098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chocolate drops</a:t>
            </a:r>
          </a:p>
        </p:txBody>
      </p:sp>
      <p:sp>
        <p:nvSpPr>
          <p:cNvPr id="8" name="B"/>
          <p:cNvSpPr/>
          <p:nvPr/>
        </p:nvSpPr>
        <p:spPr>
          <a:xfrm>
            <a:off x="750886" y="320397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chocolate sheep</a:t>
            </a:r>
          </a:p>
        </p:txBody>
      </p:sp>
      <p:sp>
        <p:nvSpPr>
          <p:cNvPr id="9" name="A"/>
          <p:cNvSpPr/>
          <p:nvPr/>
        </p:nvSpPr>
        <p:spPr>
          <a:xfrm>
            <a:off x="750886" y="215696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hot chocolate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717" y="2793569"/>
            <a:ext cx="4210633" cy="250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18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9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200" dirty="0"/>
              <a:t>When do Christians believe Jesus died?</a:t>
            </a:r>
          </a:p>
        </p:txBody>
      </p:sp>
      <p:sp>
        <p:nvSpPr>
          <p:cNvPr id="6" name="D"/>
          <p:cNvSpPr/>
          <p:nvPr/>
        </p:nvSpPr>
        <p:spPr>
          <a:xfrm>
            <a:off x="750886" y="529799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Palm Sunday</a:t>
            </a:r>
          </a:p>
        </p:txBody>
      </p:sp>
      <p:sp>
        <p:nvSpPr>
          <p:cNvPr id="7" name="C"/>
          <p:cNvSpPr/>
          <p:nvPr/>
        </p:nvSpPr>
        <p:spPr>
          <a:xfrm>
            <a:off x="750886" y="425098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Maundy Thursday</a:t>
            </a:r>
          </a:p>
        </p:txBody>
      </p:sp>
      <p:sp>
        <p:nvSpPr>
          <p:cNvPr id="8" name="B"/>
          <p:cNvSpPr/>
          <p:nvPr/>
        </p:nvSpPr>
        <p:spPr>
          <a:xfrm>
            <a:off x="750886" y="320397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Good Friday</a:t>
            </a:r>
          </a:p>
        </p:txBody>
      </p:sp>
      <p:sp>
        <p:nvSpPr>
          <p:cNvPr id="9" name="A"/>
          <p:cNvSpPr/>
          <p:nvPr/>
        </p:nvSpPr>
        <p:spPr>
          <a:xfrm>
            <a:off x="750886" y="215696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Easter Sunday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107" y="2262457"/>
            <a:ext cx="4202244" cy="349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60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10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200" dirty="0"/>
              <a:t>How many Easter eggs were sold in the UK last year?</a:t>
            </a:r>
          </a:p>
        </p:txBody>
      </p:sp>
      <p:sp>
        <p:nvSpPr>
          <p:cNvPr id="6" name="D"/>
          <p:cNvSpPr/>
          <p:nvPr/>
        </p:nvSpPr>
        <p:spPr>
          <a:xfrm>
            <a:off x="750886" y="529799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800 million</a:t>
            </a:r>
          </a:p>
        </p:txBody>
      </p:sp>
      <p:sp>
        <p:nvSpPr>
          <p:cNvPr id="7" name="C"/>
          <p:cNvSpPr/>
          <p:nvPr/>
        </p:nvSpPr>
        <p:spPr>
          <a:xfrm>
            <a:off x="750886" y="425098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80 million</a:t>
            </a:r>
          </a:p>
        </p:txBody>
      </p:sp>
      <p:sp>
        <p:nvSpPr>
          <p:cNvPr id="8" name="B"/>
          <p:cNvSpPr/>
          <p:nvPr/>
        </p:nvSpPr>
        <p:spPr>
          <a:xfrm>
            <a:off x="750886" y="320397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10 million</a:t>
            </a:r>
          </a:p>
        </p:txBody>
      </p:sp>
      <p:sp>
        <p:nvSpPr>
          <p:cNvPr id="9" name="A"/>
          <p:cNvSpPr/>
          <p:nvPr/>
        </p:nvSpPr>
        <p:spPr>
          <a:xfrm>
            <a:off x="750886" y="2156968"/>
            <a:ext cx="3066105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3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1 million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395" y="2156967"/>
            <a:ext cx="3194538" cy="3842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10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75</TotalTime>
  <Words>210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ＭＳ Ｐゴシック</vt:lpstr>
      <vt:lpstr>Twinkl</vt:lpstr>
      <vt:lpstr>Calibri</vt:lpstr>
      <vt:lpstr>Office Theme</vt:lpstr>
      <vt:lpstr>PowerPoint Presentation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Charlotte Campbell</cp:lastModifiedBy>
  <cp:revision>10</cp:revision>
  <dcterms:created xsi:type="dcterms:W3CDTF">2019-04-15T10:08:05Z</dcterms:created>
  <dcterms:modified xsi:type="dcterms:W3CDTF">2020-04-02T19:58:23Z</dcterms:modified>
</cp:coreProperties>
</file>