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67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7E1F1"/>
    <a:srgbClr val="4DB1E3"/>
    <a:srgbClr val="006600"/>
    <a:srgbClr val="CFE09B"/>
    <a:srgbClr val="E3EDC5"/>
    <a:srgbClr val="FFEDAA"/>
    <a:srgbClr val="97B670"/>
    <a:srgbClr val="FFFFCC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6600"/>
                </a:solidFill>
                <a:latin typeface="+mn-lt"/>
              </a:rPr>
              <a:t>Instructions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5350DD-BCC6-4E01-997D-8255B35C6A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3506" y="3217650"/>
            <a:ext cx="2692302" cy="2081542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EEC42AE6-9545-45AC-A51B-EEEF57F12A4C}"/>
              </a:ext>
            </a:extLst>
          </p:cNvPr>
          <p:cNvSpPr/>
          <p:nvPr/>
        </p:nvSpPr>
        <p:spPr>
          <a:xfrm>
            <a:off x="3830128" y="1854680"/>
            <a:ext cx="4428826" cy="2622429"/>
          </a:xfrm>
          <a:prstGeom prst="wedgeRoundRectCallout">
            <a:avLst>
              <a:gd name="adj1" fmla="val -61581"/>
              <a:gd name="adj2" fmla="val 36366"/>
              <a:gd name="adj3" fmla="val 16667"/>
            </a:avLst>
          </a:prstGeom>
          <a:solidFill>
            <a:srgbClr val="E3EDC5"/>
          </a:solidFill>
          <a:ln w="190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>
              <a:spcAft>
                <a:spcPts val="9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Hello everyone!</a:t>
            </a:r>
          </a:p>
          <a:p>
            <a:pPr marL="114300" algn="ctr">
              <a:spcAft>
                <a:spcPts val="9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My name is Baby Bunny. </a:t>
            </a:r>
          </a:p>
          <a:p>
            <a:pPr marL="114300" algn="ctr">
              <a:spcAft>
                <a:spcPts val="9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love to jump and bounce along my number line.</a:t>
            </a:r>
          </a:p>
          <a:p>
            <a:pPr marL="114300" algn="ctr">
              <a:spcAft>
                <a:spcPts val="9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me work out which numbers I will land on?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898906C-655E-440D-932D-D7206D468D1F}"/>
              </a:ext>
            </a:extLst>
          </p:cNvPr>
          <p:cNvSpPr/>
          <p:nvPr/>
        </p:nvSpPr>
        <p:spPr>
          <a:xfrm>
            <a:off x="755650" y="781413"/>
            <a:ext cx="7632700" cy="785451"/>
          </a:xfrm>
          <a:prstGeom prst="roundRect">
            <a:avLst/>
          </a:prstGeom>
          <a:solidFill>
            <a:srgbClr val="B7E1F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Baby Bunny is on 0. He jumps on 1 more.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number will he land on?</a:t>
            </a:r>
          </a:p>
        </p:txBody>
      </p:sp>
      <p:pic>
        <p:nvPicPr>
          <p:cNvPr id="4" name="Baby Bunny">
            <a:extLst>
              <a:ext uri="{FF2B5EF4-FFF2-40B4-BE49-F238E27FC236}">
                <a16:creationId xmlns:a16="http://schemas.microsoft.com/office/drawing/2014/main" id="{515350DD-BCC6-4E01-997D-8255B35C6A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1373" y="3156563"/>
            <a:ext cx="972956" cy="7522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1F4D6C-EA7D-4CAA-9CCC-4D21A94DF6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258" y="549275"/>
            <a:ext cx="1652015" cy="145836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66D219D4-8FA9-4BBE-AC39-126441DCFDB4}"/>
              </a:ext>
            </a:extLst>
          </p:cNvPr>
          <p:cNvGrpSpPr/>
          <p:nvPr/>
        </p:nvGrpSpPr>
        <p:grpSpPr>
          <a:xfrm>
            <a:off x="537061" y="3934897"/>
            <a:ext cx="8285886" cy="825516"/>
            <a:chOff x="537061" y="4864638"/>
            <a:chExt cx="8285886" cy="825516"/>
          </a:xfrm>
        </p:grpSpPr>
        <p:sp>
          <p:nvSpPr>
            <p:cNvPr id="11" name="0">
              <a:extLst>
                <a:ext uri="{FF2B5EF4-FFF2-40B4-BE49-F238E27FC236}">
                  <a16:creationId xmlns:a16="http://schemas.microsoft.com/office/drawing/2014/main" id="{4933AD34-3544-4AC5-8257-B1AB353AE1BB}"/>
                </a:ext>
              </a:extLst>
            </p:cNvPr>
            <p:cNvSpPr txBox="1">
              <a:spLocks/>
            </p:cNvSpPr>
            <p:nvPr/>
          </p:nvSpPr>
          <p:spPr>
            <a:xfrm>
              <a:off x="537061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2" name="1">
              <a:extLst>
                <a:ext uri="{FF2B5EF4-FFF2-40B4-BE49-F238E27FC236}">
                  <a16:creationId xmlns:a16="http://schemas.microsoft.com/office/drawing/2014/main" id="{D88CF697-BAEA-4025-8CE8-2F20FC5B409B}"/>
                </a:ext>
              </a:extLst>
            </p:cNvPr>
            <p:cNvSpPr txBox="1">
              <a:spLocks/>
            </p:cNvSpPr>
            <p:nvPr/>
          </p:nvSpPr>
          <p:spPr>
            <a:xfrm>
              <a:off x="1284329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3" name="2">
              <a:extLst>
                <a:ext uri="{FF2B5EF4-FFF2-40B4-BE49-F238E27FC236}">
                  <a16:creationId xmlns:a16="http://schemas.microsoft.com/office/drawing/2014/main" id="{2F5E9CD7-6D3A-455F-AC4F-10250CE71EC1}"/>
                </a:ext>
              </a:extLst>
            </p:cNvPr>
            <p:cNvSpPr txBox="1">
              <a:spLocks/>
            </p:cNvSpPr>
            <p:nvPr/>
          </p:nvSpPr>
          <p:spPr>
            <a:xfrm>
              <a:off x="2055397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14" name="3">
              <a:extLst>
                <a:ext uri="{FF2B5EF4-FFF2-40B4-BE49-F238E27FC236}">
                  <a16:creationId xmlns:a16="http://schemas.microsoft.com/office/drawing/2014/main" id="{6B05800D-C9CE-4BFD-83A0-17818B9B8DA8}"/>
                </a:ext>
              </a:extLst>
            </p:cNvPr>
            <p:cNvSpPr txBox="1">
              <a:spLocks/>
            </p:cNvSpPr>
            <p:nvPr/>
          </p:nvSpPr>
          <p:spPr>
            <a:xfrm>
              <a:off x="2826465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15" name="4">
              <a:extLst>
                <a:ext uri="{FF2B5EF4-FFF2-40B4-BE49-F238E27FC236}">
                  <a16:creationId xmlns:a16="http://schemas.microsoft.com/office/drawing/2014/main" id="{CD10118D-F478-4483-BAE7-1857C5754FC6}"/>
                </a:ext>
              </a:extLst>
            </p:cNvPr>
            <p:cNvSpPr txBox="1">
              <a:spLocks/>
            </p:cNvSpPr>
            <p:nvPr/>
          </p:nvSpPr>
          <p:spPr>
            <a:xfrm>
              <a:off x="3562776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16" name="5">
              <a:extLst>
                <a:ext uri="{FF2B5EF4-FFF2-40B4-BE49-F238E27FC236}">
                  <a16:creationId xmlns:a16="http://schemas.microsoft.com/office/drawing/2014/main" id="{42B5007E-9CD5-4273-874B-874CBB9D81F8}"/>
                </a:ext>
              </a:extLst>
            </p:cNvPr>
            <p:cNvSpPr txBox="1">
              <a:spLocks/>
            </p:cNvSpPr>
            <p:nvPr/>
          </p:nvSpPr>
          <p:spPr>
            <a:xfrm>
              <a:off x="4340443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AFD93A5E-AEBA-4A69-8688-45CD5BC01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394" y="5270593"/>
              <a:ext cx="7623211" cy="419561"/>
            </a:xfrm>
            <a:prstGeom prst="rect">
              <a:avLst/>
            </a:prstGeom>
          </p:spPr>
        </p:pic>
        <p:sp>
          <p:nvSpPr>
            <p:cNvPr id="19" name="5">
              <a:extLst>
                <a:ext uri="{FF2B5EF4-FFF2-40B4-BE49-F238E27FC236}">
                  <a16:creationId xmlns:a16="http://schemas.microsoft.com/office/drawing/2014/main" id="{F777449D-2333-4C99-B1EF-1127B86179C8}"/>
                </a:ext>
              </a:extLst>
            </p:cNvPr>
            <p:cNvSpPr txBox="1">
              <a:spLocks/>
            </p:cNvSpPr>
            <p:nvPr/>
          </p:nvSpPr>
          <p:spPr>
            <a:xfrm>
              <a:off x="5077012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6</a:t>
              </a:r>
            </a:p>
          </p:txBody>
        </p:sp>
        <p:sp>
          <p:nvSpPr>
            <p:cNvPr id="20" name="5">
              <a:extLst>
                <a:ext uri="{FF2B5EF4-FFF2-40B4-BE49-F238E27FC236}">
                  <a16:creationId xmlns:a16="http://schemas.microsoft.com/office/drawing/2014/main" id="{0036D4C8-DDAC-45D5-86AE-68FE82AD851D}"/>
                </a:ext>
              </a:extLst>
            </p:cNvPr>
            <p:cNvSpPr txBox="1">
              <a:spLocks/>
            </p:cNvSpPr>
            <p:nvPr/>
          </p:nvSpPr>
          <p:spPr>
            <a:xfrm>
              <a:off x="5835182" y="4864641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7</a:t>
              </a:r>
            </a:p>
          </p:txBody>
        </p:sp>
        <p:sp>
          <p:nvSpPr>
            <p:cNvPr id="22" name="5">
              <a:extLst>
                <a:ext uri="{FF2B5EF4-FFF2-40B4-BE49-F238E27FC236}">
                  <a16:creationId xmlns:a16="http://schemas.microsoft.com/office/drawing/2014/main" id="{6094B9AC-618D-485D-BBDF-7AA93ACAEFCF}"/>
                </a:ext>
              </a:extLst>
            </p:cNvPr>
            <p:cNvSpPr txBox="1">
              <a:spLocks/>
            </p:cNvSpPr>
            <p:nvPr/>
          </p:nvSpPr>
          <p:spPr>
            <a:xfrm>
              <a:off x="6602049" y="486464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8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4FA52B26-200E-4466-85BD-6119A692AB6D}"/>
                </a:ext>
              </a:extLst>
            </p:cNvPr>
            <p:cNvSpPr txBox="1">
              <a:spLocks/>
            </p:cNvSpPr>
            <p:nvPr/>
          </p:nvSpPr>
          <p:spPr>
            <a:xfrm>
              <a:off x="7368916" y="4864639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9</a:t>
              </a:r>
            </a:p>
          </p:txBody>
        </p:sp>
        <p:sp>
          <p:nvSpPr>
            <p:cNvPr id="24" name="5">
              <a:extLst>
                <a:ext uri="{FF2B5EF4-FFF2-40B4-BE49-F238E27FC236}">
                  <a16:creationId xmlns:a16="http://schemas.microsoft.com/office/drawing/2014/main" id="{A275F3BE-E891-44CE-9EC3-4899DB6D6383}"/>
                </a:ext>
              </a:extLst>
            </p:cNvPr>
            <p:cNvSpPr txBox="1">
              <a:spLocks/>
            </p:cNvSpPr>
            <p:nvPr/>
          </p:nvSpPr>
          <p:spPr>
            <a:xfrm>
              <a:off x="7880976" y="4864638"/>
              <a:ext cx="94197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10</a:t>
              </a:r>
            </a:p>
          </p:txBody>
        </p:sp>
      </p:grpSp>
      <p:sp>
        <p:nvSpPr>
          <p:cNvPr id="25" name="Click Me Speech Bubble">
            <a:extLst>
              <a:ext uri="{FF2B5EF4-FFF2-40B4-BE49-F238E27FC236}">
                <a16:creationId xmlns:a16="http://schemas.microsoft.com/office/drawing/2014/main" id="{5F2C30C2-DDA0-4CBE-AA6E-B599B0209398}"/>
              </a:ext>
            </a:extLst>
          </p:cNvPr>
          <p:cNvSpPr/>
          <p:nvPr/>
        </p:nvSpPr>
        <p:spPr>
          <a:xfrm>
            <a:off x="1383752" y="3016161"/>
            <a:ext cx="1739184" cy="611399"/>
          </a:xfrm>
          <a:prstGeom prst="wedgeRoundRectCallout">
            <a:avLst>
              <a:gd name="adj1" fmla="val -59954"/>
              <a:gd name="adj2" fmla="val 35351"/>
              <a:gd name="adj3" fmla="val 16667"/>
            </a:avLst>
          </a:prstGeom>
          <a:solidFill>
            <a:srgbClr val="E3EDC5"/>
          </a:solidFill>
          <a:ln w="190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64800" rtlCol="0" anchor="ctr"/>
          <a:lstStyle/>
          <a:p>
            <a:pPr algn="ctr">
              <a:lnSpc>
                <a:spcPts val="2000"/>
              </a:lnSpc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me to help me jump!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FC317A61-D418-4AE8-AA69-B148ED09FDD5}"/>
              </a:ext>
            </a:extLst>
          </p:cNvPr>
          <p:cNvSpPr/>
          <p:nvPr/>
        </p:nvSpPr>
        <p:spPr>
          <a:xfrm>
            <a:off x="2995133" y="5252487"/>
            <a:ext cx="5960677" cy="553998"/>
          </a:xfrm>
          <a:prstGeom prst="round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sz="2800" b="1" dirty="0">
                <a:solidFill>
                  <a:schemeClr val="bg1"/>
                </a:solidFill>
              </a:rPr>
              <a:t>0 and 1 makes 1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4FAF3199-0FEF-4BDB-8985-783CA04D2A6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28" b="6318"/>
          <a:stretch/>
        </p:blipFill>
        <p:spPr>
          <a:xfrm>
            <a:off x="8698493" y="0"/>
            <a:ext cx="445506" cy="6424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023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7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77778E-6 3.7037E-6 L 0.02344 -0.10926 C 0.0283 -0.13403 0.03577 -0.14699 0.04341 -0.14699 C 0.05209 -0.14699 0.0592 -0.13403 0.06407 -0.10926 L 0.08768 3.7037E-6 " pathEditMode="relative" rAng="0" ptsTypes="AAAAA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-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898906C-655E-440D-932D-D7206D468D1F}"/>
              </a:ext>
            </a:extLst>
          </p:cNvPr>
          <p:cNvSpPr/>
          <p:nvPr/>
        </p:nvSpPr>
        <p:spPr>
          <a:xfrm>
            <a:off x="755650" y="781413"/>
            <a:ext cx="7632700" cy="785451"/>
          </a:xfrm>
          <a:prstGeom prst="roundRect">
            <a:avLst/>
          </a:prstGeom>
          <a:solidFill>
            <a:srgbClr val="B7E1F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080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Baby Bunny is on number 1. Can you count on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1 more? Which number will Baby Bunny land on?</a:t>
            </a:r>
          </a:p>
        </p:txBody>
      </p:sp>
      <p:pic>
        <p:nvPicPr>
          <p:cNvPr id="4" name="Baby Bunny">
            <a:extLst>
              <a:ext uri="{FF2B5EF4-FFF2-40B4-BE49-F238E27FC236}">
                <a16:creationId xmlns:a16="http://schemas.microsoft.com/office/drawing/2014/main" id="{515350DD-BCC6-4E01-997D-8255B35C6A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68979" y="3156563"/>
            <a:ext cx="972956" cy="7522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1F4D6C-EA7D-4CAA-9CCC-4D21A94DF6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258" y="549275"/>
            <a:ext cx="1652015" cy="145836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66D219D4-8FA9-4BBE-AC39-126441DCFDB4}"/>
              </a:ext>
            </a:extLst>
          </p:cNvPr>
          <p:cNvGrpSpPr/>
          <p:nvPr/>
        </p:nvGrpSpPr>
        <p:grpSpPr>
          <a:xfrm>
            <a:off x="537061" y="3934897"/>
            <a:ext cx="8285886" cy="825516"/>
            <a:chOff x="537061" y="4864638"/>
            <a:chExt cx="8285886" cy="825516"/>
          </a:xfrm>
        </p:grpSpPr>
        <p:sp>
          <p:nvSpPr>
            <p:cNvPr id="11" name="0">
              <a:extLst>
                <a:ext uri="{FF2B5EF4-FFF2-40B4-BE49-F238E27FC236}">
                  <a16:creationId xmlns:a16="http://schemas.microsoft.com/office/drawing/2014/main" id="{4933AD34-3544-4AC5-8257-B1AB353AE1BB}"/>
                </a:ext>
              </a:extLst>
            </p:cNvPr>
            <p:cNvSpPr txBox="1">
              <a:spLocks/>
            </p:cNvSpPr>
            <p:nvPr/>
          </p:nvSpPr>
          <p:spPr>
            <a:xfrm>
              <a:off x="537061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2" name="1">
              <a:extLst>
                <a:ext uri="{FF2B5EF4-FFF2-40B4-BE49-F238E27FC236}">
                  <a16:creationId xmlns:a16="http://schemas.microsoft.com/office/drawing/2014/main" id="{D88CF697-BAEA-4025-8CE8-2F20FC5B409B}"/>
                </a:ext>
              </a:extLst>
            </p:cNvPr>
            <p:cNvSpPr txBox="1">
              <a:spLocks/>
            </p:cNvSpPr>
            <p:nvPr/>
          </p:nvSpPr>
          <p:spPr>
            <a:xfrm>
              <a:off x="1284329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3" name="2">
              <a:extLst>
                <a:ext uri="{FF2B5EF4-FFF2-40B4-BE49-F238E27FC236}">
                  <a16:creationId xmlns:a16="http://schemas.microsoft.com/office/drawing/2014/main" id="{2F5E9CD7-6D3A-455F-AC4F-10250CE71EC1}"/>
                </a:ext>
              </a:extLst>
            </p:cNvPr>
            <p:cNvSpPr txBox="1">
              <a:spLocks/>
            </p:cNvSpPr>
            <p:nvPr/>
          </p:nvSpPr>
          <p:spPr>
            <a:xfrm>
              <a:off x="2055397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14" name="3">
              <a:extLst>
                <a:ext uri="{FF2B5EF4-FFF2-40B4-BE49-F238E27FC236}">
                  <a16:creationId xmlns:a16="http://schemas.microsoft.com/office/drawing/2014/main" id="{6B05800D-C9CE-4BFD-83A0-17818B9B8DA8}"/>
                </a:ext>
              </a:extLst>
            </p:cNvPr>
            <p:cNvSpPr txBox="1">
              <a:spLocks/>
            </p:cNvSpPr>
            <p:nvPr/>
          </p:nvSpPr>
          <p:spPr>
            <a:xfrm>
              <a:off x="2826465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15" name="4">
              <a:extLst>
                <a:ext uri="{FF2B5EF4-FFF2-40B4-BE49-F238E27FC236}">
                  <a16:creationId xmlns:a16="http://schemas.microsoft.com/office/drawing/2014/main" id="{CD10118D-F478-4483-BAE7-1857C5754FC6}"/>
                </a:ext>
              </a:extLst>
            </p:cNvPr>
            <p:cNvSpPr txBox="1">
              <a:spLocks/>
            </p:cNvSpPr>
            <p:nvPr/>
          </p:nvSpPr>
          <p:spPr>
            <a:xfrm>
              <a:off x="3562776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16" name="5">
              <a:extLst>
                <a:ext uri="{FF2B5EF4-FFF2-40B4-BE49-F238E27FC236}">
                  <a16:creationId xmlns:a16="http://schemas.microsoft.com/office/drawing/2014/main" id="{42B5007E-9CD5-4273-874B-874CBB9D81F8}"/>
                </a:ext>
              </a:extLst>
            </p:cNvPr>
            <p:cNvSpPr txBox="1">
              <a:spLocks/>
            </p:cNvSpPr>
            <p:nvPr/>
          </p:nvSpPr>
          <p:spPr>
            <a:xfrm>
              <a:off x="4340443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AFD93A5E-AEBA-4A69-8688-45CD5BC01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394" y="5270593"/>
              <a:ext cx="7623211" cy="419561"/>
            </a:xfrm>
            <a:prstGeom prst="rect">
              <a:avLst/>
            </a:prstGeom>
          </p:spPr>
        </p:pic>
        <p:sp>
          <p:nvSpPr>
            <p:cNvPr id="19" name="5">
              <a:extLst>
                <a:ext uri="{FF2B5EF4-FFF2-40B4-BE49-F238E27FC236}">
                  <a16:creationId xmlns:a16="http://schemas.microsoft.com/office/drawing/2014/main" id="{F777449D-2333-4C99-B1EF-1127B86179C8}"/>
                </a:ext>
              </a:extLst>
            </p:cNvPr>
            <p:cNvSpPr txBox="1">
              <a:spLocks/>
            </p:cNvSpPr>
            <p:nvPr/>
          </p:nvSpPr>
          <p:spPr>
            <a:xfrm>
              <a:off x="5077012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6</a:t>
              </a:r>
            </a:p>
          </p:txBody>
        </p:sp>
        <p:sp>
          <p:nvSpPr>
            <p:cNvPr id="20" name="5">
              <a:extLst>
                <a:ext uri="{FF2B5EF4-FFF2-40B4-BE49-F238E27FC236}">
                  <a16:creationId xmlns:a16="http://schemas.microsoft.com/office/drawing/2014/main" id="{0036D4C8-DDAC-45D5-86AE-68FE82AD851D}"/>
                </a:ext>
              </a:extLst>
            </p:cNvPr>
            <p:cNvSpPr txBox="1">
              <a:spLocks/>
            </p:cNvSpPr>
            <p:nvPr/>
          </p:nvSpPr>
          <p:spPr>
            <a:xfrm>
              <a:off x="5835182" y="4864641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7</a:t>
              </a:r>
            </a:p>
          </p:txBody>
        </p:sp>
        <p:sp>
          <p:nvSpPr>
            <p:cNvPr id="22" name="5">
              <a:extLst>
                <a:ext uri="{FF2B5EF4-FFF2-40B4-BE49-F238E27FC236}">
                  <a16:creationId xmlns:a16="http://schemas.microsoft.com/office/drawing/2014/main" id="{6094B9AC-618D-485D-BBDF-7AA93ACAEFCF}"/>
                </a:ext>
              </a:extLst>
            </p:cNvPr>
            <p:cNvSpPr txBox="1">
              <a:spLocks/>
            </p:cNvSpPr>
            <p:nvPr/>
          </p:nvSpPr>
          <p:spPr>
            <a:xfrm>
              <a:off x="6602049" y="486464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8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4FA52B26-200E-4466-85BD-6119A692AB6D}"/>
                </a:ext>
              </a:extLst>
            </p:cNvPr>
            <p:cNvSpPr txBox="1">
              <a:spLocks/>
            </p:cNvSpPr>
            <p:nvPr/>
          </p:nvSpPr>
          <p:spPr>
            <a:xfrm>
              <a:off x="7368916" y="4864639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9</a:t>
              </a:r>
            </a:p>
          </p:txBody>
        </p:sp>
        <p:sp>
          <p:nvSpPr>
            <p:cNvPr id="24" name="5">
              <a:extLst>
                <a:ext uri="{FF2B5EF4-FFF2-40B4-BE49-F238E27FC236}">
                  <a16:creationId xmlns:a16="http://schemas.microsoft.com/office/drawing/2014/main" id="{A275F3BE-E891-44CE-9EC3-4899DB6D6383}"/>
                </a:ext>
              </a:extLst>
            </p:cNvPr>
            <p:cNvSpPr txBox="1">
              <a:spLocks/>
            </p:cNvSpPr>
            <p:nvPr/>
          </p:nvSpPr>
          <p:spPr>
            <a:xfrm>
              <a:off x="7880976" y="4864638"/>
              <a:ext cx="94197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10</a:t>
              </a:r>
            </a:p>
          </p:txBody>
        </p:sp>
      </p:grpSp>
      <p:sp>
        <p:nvSpPr>
          <p:cNvPr id="25" name="Click Me Speech Bubble">
            <a:extLst>
              <a:ext uri="{FF2B5EF4-FFF2-40B4-BE49-F238E27FC236}">
                <a16:creationId xmlns:a16="http://schemas.microsoft.com/office/drawing/2014/main" id="{5F2C30C2-DDA0-4CBE-AA6E-B599B0209398}"/>
              </a:ext>
            </a:extLst>
          </p:cNvPr>
          <p:cNvSpPr/>
          <p:nvPr/>
        </p:nvSpPr>
        <p:spPr>
          <a:xfrm>
            <a:off x="2241358" y="3016161"/>
            <a:ext cx="1739184" cy="611399"/>
          </a:xfrm>
          <a:prstGeom prst="wedgeRoundRectCallout">
            <a:avLst>
              <a:gd name="adj1" fmla="val -59954"/>
              <a:gd name="adj2" fmla="val 35351"/>
              <a:gd name="adj3" fmla="val 16667"/>
            </a:avLst>
          </a:prstGeom>
          <a:solidFill>
            <a:srgbClr val="E3EDC5"/>
          </a:solidFill>
          <a:ln w="190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64800" rtlCol="0" anchor="ctr"/>
          <a:lstStyle/>
          <a:p>
            <a:pPr algn="ctr">
              <a:lnSpc>
                <a:spcPts val="2000"/>
              </a:lnSpc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me to help me jump!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FC317A61-D418-4AE8-AA69-B148ED09FDD5}"/>
              </a:ext>
            </a:extLst>
          </p:cNvPr>
          <p:cNvSpPr/>
          <p:nvPr/>
        </p:nvSpPr>
        <p:spPr>
          <a:xfrm>
            <a:off x="2995133" y="5252487"/>
            <a:ext cx="5960677" cy="553998"/>
          </a:xfrm>
          <a:prstGeom prst="round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sz="2800" b="1" dirty="0">
                <a:solidFill>
                  <a:schemeClr val="bg1"/>
                </a:solidFill>
              </a:rPr>
              <a:t>1 and 1 makes 2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4FAF3199-0FEF-4BDB-8985-783CA04D2A6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28" b="6318"/>
          <a:stretch/>
        </p:blipFill>
        <p:spPr>
          <a:xfrm>
            <a:off x="8698493" y="0"/>
            <a:ext cx="445506" cy="6424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818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7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77778E-6 3.7037E-6 L 0.02344 -0.10926 C 0.0283 -0.13403 0.03577 -0.14699 0.04341 -0.14699 C 0.05209 -0.14699 0.0592 -0.13403 0.06407 -0.10926 L 0.08768 3.7037E-6 " pathEditMode="relative" rAng="0" ptsTypes="AAAAA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-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898906C-655E-440D-932D-D7206D468D1F}"/>
              </a:ext>
            </a:extLst>
          </p:cNvPr>
          <p:cNvSpPr/>
          <p:nvPr/>
        </p:nvSpPr>
        <p:spPr>
          <a:xfrm>
            <a:off x="755650" y="781413"/>
            <a:ext cx="7632700" cy="785451"/>
          </a:xfrm>
          <a:prstGeom prst="roundRect">
            <a:avLst/>
          </a:prstGeom>
          <a:solidFill>
            <a:srgbClr val="B7E1F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080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Baby Bunny is on number 2. He jumps on 1 more.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does 2 add 1 make?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  <p:pic>
        <p:nvPicPr>
          <p:cNvPr id="4" name="Baby Bunny">
            <a:extLst>
              <a:ext uri="{FF2B5EF4-FFF2-40B4-BE49-F238E27FC236}">
                <a16:creationId xmlns:a16="http://schemas.microsoft.com/office/drawing/2014/main" id="{515350DD-BCC6-4E01-997D-8255B35C6A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70927" y="3156563"/>
            <a:ext cx="972956" cy="7522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1F4D6C-EA7D-4CAA-9CCC-4D21A94DF6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258" y="549275"/>
            <a:ext cx="1652015" cy="145836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66D219D4-8FA9-4BBE-AC39-126441DCFDB4}"/>
              </a:ext>
            </a:extLst>
          </p:cNvPr>
          <p:cNvGrpSpPr/>
          <p:nvPr/>
        </p:nvGrpSpPr>
        <p:grpSpPr>
          <a:xfrm>
            <a:off x="537061" y="3934897"/>
            <a:ext cx="8285886" cy="825516"/>
            <a:chOff x="537061" y="4864638"/>
            <a:chExt cx="8285886" cy="825516"/>
          </a:xfrm>
        </p:grpSpPr>
        <p:sp>
          <p:nvSpPr>
            <p:cNvPr id="11" name="0">
              <a:extLst>
                <a:ext uri="{FF2B5EF4-FFF2-40B4-BE49-F238E27FC236}">
                  <a16:creationId xmlns:a16="http://schemas.microsoft.com/office/drawing/2014/main" id="{4933AD34-3544-4AC5-8257-B1AB353AE1BB}"/>
                </a:ext>
              </a:extLst>
            </p:cNvPr>
            <p:cNvSpPr txBox="1">
              <a:spLocks/>
            </p:cNvSpPr>
            <p:nvPr/>
          </p:nvSpPr>
          <p:spPr>
            <a:xfrm>
              <a:off x="537061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2" name="1">
              <a:extLst>
                <a:ext uri="{FF2B5EF4-FFF2-40B4-BE49-F238E27FC236}">
                  <a16:creationId xmlns:a16="http://schemas.microsoft.com/office/drawing/2014/main" id="{D88CF697-BAEA-4025-8CE8-2F20FC5B409B}"/>
                </a:ext>
              </a:extLst>
            </p:cNvPr>
            <p:cNvSpPr txBox="1">
              <a:spLocks/>
            </p:cNvSpPr>
            <p:nvPr/>
          </p:nvSpPr>
          <p:spPr>
            <a:xfrm>
              <a:off x="1284329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3" name="2">
              <a:extLst>
                <a:ext uri="{FF2B5EF4-FFF2-40B4-BE49-F238E27FC236}">
                  <a16:creationId xmlns:a16="http://schemas.microsoft.com/office/drawing/2014/main" id="{2F5E9CD7-6D3A-455F-AC4F-10250CE71EC1}"/>
                </a:ext>
              </a:extLst>
            </p:cNvPr>
            <p:cNvSpPr txBox="1">
              <a:spLocks/>
            </p:cNvSpPr>
            <p:nvPr/>
          </p:nvSpPr>
          <p:spPr>
            <a:xfrm>
              <a:off x="2055397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14" name="3">
              <a:extLst>
                <a:ext uri="{FF2B5EF4-FFF2-40B4-BE49-F238E27FC236}">
                  <a16:creationId xmlns:a16="http://schemas.microsoft.com/office/drawing/2014/main" id="{6B05800D-C9CE-4BFD-83A0-17818B9B8DA8}"/>
                </a:ext>
              </a:extLst>
            </p:cNvPr>
            <p:cNvSpPr txBox="1">
              <a:spLocks/>
            </p:cNvSpPr>
            <p:nvPr/>
          </p:nvSpPr>
          <p:spPr>
            <a:xfrm>
              <a:off x="2826465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15" name="4">
              <a:extLst>
                <a:ext uri="{FF2B5EF4-FFF2-40B4-BE49-F238E27FC236}">
                  <a16:creationId xmlns:a16="http://schemas.microsoft.com/office/drawing/2014/main" id="{CD10118D-F478-4483-BAE7-1857C5754FC6}"/>
                </a:ext>
              </a:extLst>
            </p:cNvPr>
            <p:cNvSpPr txBox="1">
              <a:spLocks/>
            </p:cNvSpPr>
            <p:nvPr/>
          </p:nvSpPr>
          <p:spPr>
            <a:xfrm>
              <a:off x="3562776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16" name="5">
              <a:extLst>
                <a:ext uri="{FF2B5EF4-FFF2-40B4-BE49-F238E27FC236}">
                  <a16:creationId xmlns:a16="http://schemas.microsoft.com/office/drawing/2014/main" id="{42B5007E-9CD5-4273-874B-874CBB9D81F8}"/>
                </a:ext>
              </a:extLst>
            </p:cNvPr>
            <p:cNvSpPr txBox="1">
              <a:spLocks/>
            </p:cNvSpPr>
            <p:nvPr/>
          </p:nvSpPr>
          <p:spPr>
            <a:xfrm>
              <a:off x="4340443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AFD93A5E-AEBA-4A69-8688-45CD5BC01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394" y="5270593"/>
              <a:ext cx="7623211" cy="419561"/>
            </a:xfrm>
            <a:prstGeom prst="rect">
              <a:avLst/>
            </a:prstGeom>
          </p:spPr>
        </p:pic>
        <p:sp>
          <p:nvSpPr>
            <p:cNvPr id="19" name="5">
              <a:extLst>
                <a:ext uri="{FF2B5EF4-FFF2-40B4-BE49-F238E27FC236}">
                  <a16:creationId xmlns:a16="http://schemas.microsoft.com/office/drawing/2014/main" id="{F777449D-2333-4C99-B1EF-1127B86179C8}"/>
                </a:ext>
              </a:extLst>
            </p:cNvPr>
            <p:cNvSpPr txBox="1">
              <a:spLocks/>
            </p:cNvSpPr>
            <p:nvPr/>
          </p:nvSpPr>
          <p:spPr>
            <a:xfrm>
              <a:off x="5077012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6</a:t>
              </a:r>
            </a:p>
          </p:txBody>
        </p:sp>
        <p:sp>
          <p:nvSpPr>
            <p:cNvPr id="20" name="5">
              <a:extLst>
                <a:ext uri="{FF2B5EF4-FFF2-40B4-BE49-F238E27FC236}">
                  <a16:creationId xmlns:a16="http://schemas.microsoft.com/office/drawing/2014/main" id="{0036D4C8-DDAC-45D5-86AE-68FE82AD851D}"/>
                </a:ext>
              </a:extLst>
            </p:cNvPr>
            <p:cNvSpPr txBox="1">
              <a:spLocks/>
            </p:cNvSpPr>
            <p:nvPr/>
          </p:nvSpPr>
          <p:spPr>
            <a:xfrm>
              <a:off x="5835182" y="4864641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7</a:t>
              </a:r>
            </a:p>
          </p:txBody>
        </p:sp>
        <p:sp>
          <p:nvSpPr>
            <p:cNvPr id="22" name="5">
              <a:extLst>
                <a:ext uri="{FF2B5EF4-FFF2-40B4-BE49-F238E27FC236}">
                  <a16:creationId xmlns:a16="http://schemas.microsoft.com/office/drawing/2014/main" id="{6094B9AC-618D-485D-BBDF-7AA93ACAEFCF}"/>
                </a:ext>
              </a:extLst>
            </p:cNvPr>
            <p:cNvSpPr txBox="1">
              <a:spLocks/>
            </p:cNvSpPr>
            <p:nvPr/>
          </p:nvSpPr>
          <p:spPr>
            <a:xfrm>
              <a:off x="6602049" y="486464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8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4FA52B26-200E-4466-85BD-6119A692AB6D}"/>
                </a:ext>
              </a:extLst>
            </p:cNvPr>
            <p:cNvSpPr txBox="1">
              <a:spLocks/>
            </p:cNvSpPr>
            <p:nvPr/>
          </p:nvSpPr>
          <p:spPr>
            <a:xfrm>
              <a:off x="7368916" y="4864639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9</a:t>
              </a:r>
            </a:p>
          </p:txBody>
        </p:sp>
        <p:sp>
          <p:nvSpPr>
            <p:cNvPr id="24" name="5">
              <a:extLst>
                <a:ext uri="{FF2B5EF4-FFF2-40B4-BE49-F238E27FC236}">
                  <a16:creationId xmlns:a16="http://schemas.microsoft.com/office/drawing/2014/main" id="{A275F3BE-E891-44CE-9EC3-4899DB6D6383}"/>
                </a:ext>
              </a:extLst>
            </p:cNvPr>
            <p:cNvSpPr txBox="1">
              <a:spLocks/>
            </p:cNvSpPr>
            <p:nvPr/>
          </p:nvSpPr>
          <p:spPr>
            <a:xfrm>
              <a:off x="7880976" y="4864638"/>
              <a:ext cx="94197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10</a:t>
              </a:r>
            </a:p>
          </p:txBody>
        </p:sp>
      </p:grpSp>
      <p:sp>
        <p:nvSpPr>
          <p:cNvPr id="25" name="Click Me Speech Bubble">
            <a:extLst>
              <a:ext uri="{FF2B5EF4-FFF2-40B4-BE49-F238E27FC236}">
                <a16:creationId xmlns:a16="http://schemas.microsoft.com/office/drawing/2014/main" id="{5F2C30C2-DDA0-4CBE-AA6E-B599B0209398}"/>
              </a:ext>
            </a:extLst>
          </p:cNvPr>
          <p:cNvSpPr/>
          <p:nvPr/>
        </p:nvSpPr>
        <p:spPr>
          <a:xfrm>
            <a:off x="2943306" y="3016161"/>
            <a:ext cx="1739184" cy="611399"/>
          </a:xfrm>
          <a:prstGeom prst="wedgeRoundRectCallout">
            <a:avLst>
              <a:gd name="adj1" fmla="val -59954"/>
              <a:gd name="adj2" fmla="val 35351"/>
              <a:gd name="adj3" fmla="val 16667"/>
            </a:avLst>
          </a:prstGeom>
          <a:solidFill>
            <a:srgbClr val="E3EDC5"/>
          </a:solidFill>
          <a:ln w="190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64800" rtlCol="0" anchor="ctr"/>
          <a:lstStyle/>
          <a:p>
            <a:pPr algn="ctr">
              <a:lnSpc>
                <a:spcPts val="2000"/>
              </a:lnSpc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me to help me jump!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FC317A61-D418-4AE8-AA69-B148ED09FDD5}"/>
              </a:ext>
            </a:extLst>
          </p:cNvPr>
          <p:cNvSpPr/>
          <p:nvPr/>
        </p:nvSpPr>
        <p:spPr>
          <a:xfrm>
            <a:off x="2995133" y="5252487"/>
            <a:ext cx="5960677" cy="553998"/>
          </a:xfrm>
          <a:prstGeom prst="round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sz="2800" b="1" dirty="0">
                <a:solidFill>
                  <a:schemeClr val="bg1"/>
                </a:solidFill>
              </a:rPr>
              <a:t>2 add 1 makes 3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4FAF3199-0FEF-4BDB-8985-783CA04D2A6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28" b="6318"/>
          <a:stretch/>
        </p:blipFill>
        <p:spPr>
          <a:xfrm>
            <a:off x="8698493" y="0"/>
            <a:ext cx="445506" cy="6424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429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7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5E-6 3.7037E-6 L 0.02344 -0.10926 C 0.0283 -0.13403 0.03577 -0.14699 0.04341 -0.14699 C 0.05209 -0.14699 0.0592 -0.13403 0.06407 -0.10926 L 0.08768 3.7037E-6 " pathEditMode="relative" rAng="0" ptsTypes="AAAAA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-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898906C-655E-440D-932D-D7206D468D1F}"/>
              </a:ext>
            </a:extLst>
          </p:cNvPr>
          <p:cNvSpPr/>
          <p:nvPr/>
        </p:nvSpPr>
        <p:spPr>
          <a:xfrm>
            <a:off x="755650" y="781413"/>
            <a:ext cx="7632700" cy="1108347"/>
          </a:xfrm>
          <a:prstGeom prst="roundRect">
            <a:avLst/>
          </a:prstGeom>
          <a:solidFill>
            <a:srgbClr val="B7E1F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47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Baby Bunny is on number 3. He jumps on 1 more.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count on to find which number Baby Bunny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will land on? How do you know?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  <p:pic>
        <p:nvPicPr>
          <p:cNvPr id="4" name="Baby Bunny">
            <a:extLst>
              <a:ext uri="{FF2B5EF4-FFF2-40B4-BE49-F238E27FC236}">
                <a16:creationId xmlns:a16="http://schemas.microsoft.com/office/drawing/2014/main" id="{515350DD-BCC6-4E01-997D-8255B35C6A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94255" y="3156563"/>
            <a:ext cx="972956" cy="7522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1F4D6C-EA7D-4CAA-9CCC-4D21A94DF6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258" y="549275"/>
            <a:ext cx="1652015" cy="145836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66D219D4-8FA9-4BBE-AC39-126441DCFDB4}"/>
              </a:ext>
            </a:extLst>
          </p:cNvPr>
          <p:cNvGrpSpPr/>
          <p:nvPr/>
        </p:nvGrpSpPr>
        <p:grpSpPr>
          <a:xfrm>
            <a:off x="537061" y="3934897"/>
            <a:ext cx="8285886" cy="825516"/>
            <a:chOff x="537061" y="4864638"/>
            <a:chExt cx="8285886" cy="825516"/>
          </a:xfrm>
        </p:grpSpPr>
        <p:sp>
          <p:nvSpPr>
            <p:cNvPr id="11" name="0">
              <a:extLst>
                <a:ext uri="{FF2B5EF4-FFF2-40B4-BE49-F238E27FC236}">
                  <a16:creationId xmlns:a16="http://schemas.microsoft.com/office/drawing/2014/main" id="{4933AD34-3544-4AC5-8257-B1AB353AE1BB}"/>
                </a:ext>
              </a:extLst>
            </p:cNvPr>
            <p:cNvSpPr txBox="1">
              <a:spLocks/>
            </p:cNvSpPr>
            <p:nvPr/>
          </p:nvSpPr>
          <p:spPr>
            <a:xfrm>
              <a:off x="537061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2" name="1">
              <a:extLst>
                <a:ext uri="{FF2B5EF4-FFF2-40B4-BE49-F238E27FC236}">
                  <a16:creationId xmlns:a16="http://schemas.microsoft.com/office/drawing/2014/main" id="{D88CF697-BAEA-4025-8CE8-2F20FC5B409B}"/>
                </a:ext>
              </a:extLst>
            </p:cNvPr>
            <p:cNvSpPr txBox="1">
              <a:spLocks/>
            </p:cNvSpPr>
            <p:nvPr/>
          </p:nvSpPr>
          <p:spPr>
            <a:xfrm>
              <a:off x="1284329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3" name="2">
              <a:extLst>
                <a:ext uri="{FF2B5EF4-FFF2-40B4-BE49-F238E27FC236}">
                  <a16:creationId xmlns:a16="http://schemas.microsoft.com/office/drawing/2014/main" id="{2F5E9CD7-6D3A-455F-AC4F-10250CE71EC1}"/>
                </a:ext>
              </a:extLst>
            </p:cNvPr>
            <p:cNvSpPr txBox="1">
              <a:spLocks/>
            </p:cNvSpPr>
            <p:nvPr/>
          </p:nvSpPr>
          <p:spPr>
            <a:xfrm>
              <a:off x="2055397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14" name="3">
              <a:extLst>
                <a:ext uri="{FF2B5EF4-FFF2-40B4-BE49-F238E27FC236}">
                  <a16:creationId xmlns:a16="http://schemas.microsoft.com/office/drawing/2014/main" id="{6B05800D-C9CE-4BFD-83A0-17818B9B8DA8}"/>
                </a:ext>
              </a:extLst>
            </p:cNvPr>
            <p:cNvSpPr txBox="1">
              <a:spLocks/>
            </p:cNvSpPr>
            <p:nvPr/>
          </p:nvSpPr>
          <p:spPr>
            <a:xfrm>
              <a:off x="2826465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15" name="4">
              <a:extLst>
                <a:ext uri="{FF2B5EF4-FFF2-40B4-BE49-F238E27FC236}">
                  <a16:creationId xmlns:a16="http://schemas.microsoft.com/office/drawing/2014/main" id="{CD10118D-F478-4483-BAE7-1857C5754FC6}"/>
                </a:ext>
              </a:extLst>
            </p:cNvPr>
            <p:cNvSpPr txBox="1">
              <a:spLocks/>
            </p:cNvSpPr>
            <p:nvPr/>
          </p:nvSpPr>
          <p:spPr>
            <a:xfrm>
              <a:off x="3562776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16" name="5">
              <a:extLst>
                <a:ext uri="{FF2B5EF4-FFF2-40B4-BE49-F238E27FC236}">
                  <a16:creationId xmlns:a16="http://schemas.microsoft.com/office/drawing/2014/main" id="{42B5007E-9CD5-4273-874B-874CBB9D81F8}"/>
                </a:ext>
              </a:extLst>
            </p:cNvPr>
            <p:cNvSpPr txBox="1">
              <a:spLocks/>
            </p:cNvSpPr>
            <p:nvPr/>
          </p:nvSpPr>
          <p:spPr>
            <a:xfrm>
              <a:off x="4340443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AFD93A5E-AEBA-4A69-8688-45CD5BC01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394" y="5270593"/>
              <a:ext cx="7623211" cy="419561"/>
            </a:xfrm>
            <a:prstGeom prst="rect">
              <a:avLst/>
            </a:prstGeom>
          </p:spPr>
        </p:pic>
        <p:sp>
          <p:nvSpPr>
            <p:cNvPr id="19" name="5">
              <a:extLst>
                <a:ext uri="{FF2B5EF4-FFF2-40B4-BE49-F238E27FC236}">
                  <a16:creationId xmlns:a16="http://schemas.microsoft.com/office/drawing/2014/main" id="{F777449D-2333-4C99-B1EF-1127B86179C8}"/>
                </a:ext>
              </a:extLst>
            </p:cNvPr>
            <p:cNvSpPr txBox="1">
              <a:spLocks/>
            </p:cNvSpPr>
            <p:nvPr/>
          </p:nvSpPr>
          <p:spPr>
            <a:xfrm>
              <a:off x="5077012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6</a:t>
              </a:r>
            </a:p>
          </p:txBody>
        </p:sp>
        <p:sp>
          <p:nvSpPr>
            <p:cNvPr id="20" name="5">
              <a:extLst>
                <a:ext uri="{FF2B5EF4-FFF2-40B4-BE49-F238E27FC236}">
                  <a16:creationId xmlns:a16="http://schemas.microsoft.com/office/drawing/2014/main" id="{0036D4C8-DDAC-45D5-86AE-68FE82AD851D}"/>
                </a:ext>
              </a:extLst>
            </p:cNvPr>
            <p:cNvSpPr txBox="1">
              <a:spLocks/>
            </p:cNvSpPr>
            <p:nvPr/>
          </p:nvSpPr>
          <p:spPr>
            <a:xfrm>
              <a:off x="5835182" y="4864641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7</a:t>
              </a:r>
            </a:p>
          </p:txBody>
        </p:sp>
        <p:sp>
          <p:nvSpPr>
            <p:cNvPr id="22" name="5">
              <a:extLst>
                <a:ext uri="{FF2B5EF4-FFF2-40B4-BE49-F238E27FC236}">
                  <a16:creationId xmlns:a16="http://schemas.microsoft.com/office/drawing/2014/main" id="{6094B9AC-618D-485D-BBDF-7AA93ACAEFCF}"/>
                </a:ext>
              </a:extLst>
            </p:cNvPr>
            <p:cNvSpPr txBox="1">
              <a:spLocks/>
            </p:cNvSpPr>
            <p:nvPr/>
          </p:nvSpPr>
          <p:spPr>
            <a:xfrm>
              <a:off x="6602049" y="486464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8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4FA52B26-200E-4466-85BD-6119A692AB6D}"/>
                </a:ext>
              </a:extLst>
            </p:cNvPr>
            <p:cNvSpPr txBox="1">
              <a:spLocks/>
            </p:cNvSpPr>
            <p:nvPr/>
          </p:nvSpPr>
          <p:spPr>
            <a:xfrm>
              <a:off x="7368916" y="4864639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9</a:t>
              </a:r>
            </a:p>
          </p:txBody>
        </p:sp>
        <p:sp>
          <p:nvSpPr>
            <p:cNvPr id="24" name="5">
              <a:extLst>
                <a:ext uri="{FF2B5EF4-FFF2-40B4-BE49-F238E27FC236}">
                  <a16:creationId xmlns:a16="http://schemas.microsoft.com/office/drawing/2014/main" id="{A275F3BE-E891-44CE-9EC3-4899DB6D6383}"/>
                </a:ext>
              </a:extLst>
            </p:cNvPr>
            <p:cNvSpPr txBox="1">
              <a:spLocks/>
            </p:cNvSpPr>
            <p:nvPr/>
          </p:nvSpPr>
          <p:spPr>
            <a:xfrm>
              <a:off x="7880976" y="4864638"/>
              <a:ext cx="94197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10</a:t>
              </a:r>
            </a:p>
          </p:txBody>
        </p:sp>
      </p:grpSp>
      <p:sp>
        <p:nvSpPr>
          <p:cNvPr id="25" name="Click Me Speech Bubble">
            <a:extLst>
              <a:ext uri="{FF2B5EF4-FFF2-40B4-BE49-F238E27FC236}">
                <a16:creationId xmlns:a16="http://schemas.microsoft.com/office/drawing/2014/main" id="{5F2C30C2-DDA0-4CBE-AA6E-B599B0209398}"/>
              </a:ext>
            </a:extLst>
          </p:cNvPr>
          <p:cNvSpPr/>
          <p:nvPr/>
        </p:nvSpPr>
        <p:spPr>
          <a:xfrm>
            <a:off x="3766634" y="3016161"/>
            <a:ext cx="1739184" cy="611399"/>
          </a:xfrm>
          <a:prstGeom prst="wedgeRoundRectCallout">
            <a:avLst>
              <a:gd name="adj1" fmla="val -59954"/>
              <a:gd name="adj2" fmla="val 35351"/>
              <a:gd name="adj3" fmla="val 16667"/>
            </a:avLst>
          </a:prstGeom>
          <a:solidFill>
            <a:srgbClr val="E3EDC5"/>
          </a:solidFill>
          <a:ln w="190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64800" rtlCol="0" anchor="ctr"/>
          <a:lstStyle/>
          <a:p>
            <a:pPr algn="ctr">
              <a:lnSpc>
                <a:spcPts val="2000"/>
              </a:lnSpc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me to help me jump!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FC317A61-D418-4AE8-AA69-B148ED09FDD5}"/>
              </a:ext>
            </a:extLst>
          </p:cNvPr>
          <p:cNvSpPr/>
          <p:nvPr/>
        </p:nvSpPr>
        <p:spPr>
          <a:xfrm>
            <a:off x="2995133" y="5252487"/>
            <a:ext cx="5960677" cy="553998"/>
          </a:xfrm>
          <a:prstGeom prst="round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sz="2800" b="1" dirty="0">
                <a:solidFill>
                  <a:schemeClr val="bg1"/>
                </a:solidFill>
              </a:rPr>
              <a:t>3 add 1 makes 4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4FAF3199-0FEF-4BDB-8985-783CA04D2A6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28" b="6318"/>
          <a:stretch/>
        </p:blipFill>
        <p:spPr>
          <a:xfrm>
            <a:off x="8698493" y="0"/>
            <a:ext cx="445506" cy="6424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050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7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05556E-6 3.7037E-6 L 0.02344 -0.10926 C 0.0283 -0.13403 0.03577 -0.14699 0.04341 -0.14699 C 0.05209 -0.14699 0.0592 -0.13403 0.06407 -0.10926 L 0.08768 3.7037E-6 " pathEditMode="relative" rAng="0" ptsTypes="AAAAA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-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898906C-655E-440D-932D-D7206D468D1F}"/>
              </a:ext>
            </a:extLst>
          </p:cNvPr>
          <p:cNvSpPr/>
          <p:nvPr/>
        </p:nvSpPr>
        <p:spPr>
          <a:xfrm>
            <a:off x="755650" y="781413"/>
            <a:ext cx="7632700" cy="1108347"/>
          </a:xfrm>
          <a:prstGeom prst="roundRect">
            <a:avLst/>
          </a:prstGeom>
          <a:solidFill>
            <a:srgbClr val="B7E1F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47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Baby Bunny is on number 4. He jumps on 1 more.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do you notice about the number that is 1 more? Where is it on the number line?</a:t>
            </a:r>
          </a:p>
        </p:txBody>
      </p:sp>
      <p:pic>
        <p:nvPicPr>
          <p:cNvPr id="4" name="Baby Bunny">
            <a:extLst>
              <a:ext uri="{FF2B5EF4-FFF2-40B4-BE49-F238E27FC236}">
                <a16:creationId xmlns:a16="http://schemas.microsoft.com/office/drawing/2014/main" id="{515350DD-BCC6-4E01-997D-8255B35C6A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30584" y="3156563"/>
            <a:ext cx="972956" cy="7522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1F4D6C-EA7D-4CAA-9CCC-4D21A94DF6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258" y="549275"/>
            <a:ext cx="1652015" cy="145836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66D219D4-8FA9-4BBE-AC39-126441DCFDB4}"/>
              </a:ext>
            </a:extLst>
          </p:cNvPr>
          <p:cNvGrpSpPr/>
          <p:nvPr/>
        </p:nvGrpSpPr>
        <p:grpSpPr>
          <a:xfrm>
            <a:off x="537061" y="3934897"/>
            <a:ext cx="8285886" cy="825516"/>
            <a:chOff x="537061" y="4864638"/>
            <a:chExt cx="8285886" cy="825516"/>
          </a:xfrm>
        </p:grpSpPr>
        <p:sp>
          <p:nvSpPr>
            <p:cNvPr id="11" name="0">
              <a:extLst>
                <a:ext uri="{FF2B5EF4-FFF2-40B4-BE49-F238E27FC236}">
                  <a16:creationId xmlns:a16="http://schemas.microsoft.com/office/drawing/2014/main" id="{4933AD34-3544-4AC5-8257-B1AB353AE1BB}"/>
                </a:ext>
              </a:extLst>
            </p:cNvPr>
            <p:cNvSpPr txBox="1">
              <a:spLocks/>
            </p:cNvSpPr>
            <p:nvPr/>
          </p:nvSpPr>
          <p:spPr>
            <a:xfrm>
              <a:off x="537061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2" name="1">
              <a:extLst>
                <a:ext uri="{FF2B5EF4-FFF2-40B4-BE49-F238E27FC236}">
                  <a16:creationId xmlns:a16="http://schemas.microsoft.com/office/drawing/2014/main" id="{D88CF697-BAEA-4025-8CE8-2F20FC5B409B}"/>
                </a:ext>
              </a:extLst>
            </p:cNvPr>
            <p:cNvSpPr txBox="1">
              <a:spLocks/>
            </p:cNvSpPr>
            <p:nvPr/>
          </p:nvSpPr>
          <p:spPr>
            <a:xfrm>
              <a:off x="1284329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3" name="2">
              <a:extLst>
                <a:ext uri="{FF2B5EF4-FFF2-40B4-BE49-F238E27FC236}">
                  <a16:creationId xmlns:a16="http://schemas.microsoft.com/office/drawing/2014/main" id="{2F5E9CD7-6D3A-455F-AC4F-10250CE71EC1}"/>
                </a:ext>
              </a:extLst>
            </p:cNvPr>
            <p:cNvSpPr txBox="1">
              <a:spLocks/>
            </p:cNvSpPr>
            <p:nvPr/>
          </p:nvSpPr>
          <p:spPr>
            <a:xfrm>
              <a:off x="2055397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14" name="3">
              <a:extLst>
                <a:ext uri="{FF2B5EF4-FFF2-40B4-BE49-F238E27FC236}">
                  <a16:creationId xmlns:a16="http://schemas.microsoft.com/office/drawing/2014/main" id="{6B05800D-C9CE-4BFD-83A0-17818B9B8DA8}"/>
                </a:ext>
              </a:extLst>
            </p:cNvPr>
            <p:cNvSpPr txBox="1">
              <a:spLocks/>
            </p:cNvSpPr>
            <p:nvPr/>
          </p:nvSpPr>
          <p:spPr>
            <a:xfrm>
              <a:off x="2826465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15" name="4">
              <a:extLst>
                <a:ext uri="{FF2B5EF4-FFF2-40B4-BE49-F238E27FC236}">
                  <a16:creationId xmlns:a16="http://schemas.microsoft.com/office/drawing/2014/main" id="{CD10118D-F478-4483-BAE7-1857C5754FC6}"/>
                </a:ext>
              </a:extLst>
            </p:cNvPr>
            <p:cNvSpPr txBox="1">
              <a:spLocks/>
            </p:cNvSpPr>
            <p:nvPr/>
          </p:nvSpPr>
          <p:spPr>
            <a:xfrm>
              <a:off x="3562776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16" name="5">
              <a:extLst>
                <a:ext uri="{FF2B5EF4-FFF2-40B4-BE49-F238E27FC236}">
                  <a16:creationId xmlns:a16="http://schemas.microsoft.com/office/drawing/2014/main" id="{42B5007E-9CD5-4273-874B-874CBB9D81F8}"/>
                </a:ext>
              </a:extLst>
            </p:cNvPr>
            <p:cNvSpPr txBox="1">
              <a:spLocks/>
            </p:cNvSpPr>
            <p:nvPr/>
          </p:nvSpPr>
          <p:spPr>
            <a:xfrm>
              <a:off x="4340443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AFD93A5E-AEBA-4A69-8688-45CD5BC01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394" y="5270593"/>
              <a:ext cx="7623211" cy="419561"/>
            </a:xfrm>
            <a:prstGeom prst="rect">
              <a:avLst/>
            </a:prstGeom>
          </p:spPr>
        </p:pic>
        <p:sp>
          <p:nvSpPr>
            <p:cNvPr id="19" name="5">
              <a:extLst>
                <a:ext uri="{FF2B5EF4-FFF2-40B4-BE49-F238E27FC236}">
                  <a16:creationId xmlns:a16="http://schemas.microsoft.com/office/drawing/2014/main" id="{F777449D-2333-4C99-B1EF-1127B86179C8}"/>
                </a:ext>
              </a:extLst>
            </p:cNvPr>
            <p:cNvSpPr txBox="1">
              <a:spLocks/>
            </p:cNvSpPr>
            <p:nvPr/>
          </p:nvSpPr>
          <p:spPr>
            <a:xfrm>
              <a:off x="5077012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6</a:t>
              </a:r>
            </a:p>
          </p:txBody>
        </p:sp>
        <p:sp>
          <p:nvSpPr>
            <p:cNvPr id="20" name="5">
              <a:extLst>
                <a:ext uri="{FF2B5EF4-FFF2-40B4-BE49-F238E27FC236}">
                  <a16:creationId xmlns:a16="http://schemas.microsoft.com/office/drawing/2014/main" id="{0036D4C8-DDAC-45D5-86AE-68FE82AD851D}"/>
                </a:ext>
              </a:extLst>
            </p:cNvPr>
            <p:cNvSpPr txBox="1">
              <a:spLocks/>
            </p:cNvSpPr>
            <p:nvPr/>
          </p:nvSpPr>
          <p:spPr>
            <a:xfrm>
              <a:off x="5835182" y="4864641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7</a:t>
              </a:r>
            </a:p>
          </p:txBody>
        </p:sp>
        <p:sp>
          <p:nvSpPr>
            <p:cNvPr id="22" name="5">
              <a:extLst>
                <a:ext uri="{FF2B5EF4-FFF2-40B4-BE49-F238E27FC236}">
                  <a16:creationId xmlns:a16="http://schemas.microsoft.com/office/drawing/2014/main" id="{6094B9AC-618D-485D-BBDF-7AA93ACAEFCF}"/>
                </a:ext>
              </a:extLst>
            </p:cNvPr>
            <p:cNvSpPr txBox="1">
              <a:spLocks/>
            </p:cNvSpPr>
            <p:nvPr/>
          </p:nvSpPr>
          <p:spPr>
            <a:xfrm>
              <a:off x="6602049" y="486464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8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4FA52B26-200E-4466-85BD-6119A692AB6D}"/>
                </a:ext>
              </a:extLst>
            </p:cNvPr>
            <p:cNvSpPr txBox="1">
              <a:spLocks/>
            </p:cNvSpPr>
            <p:nvPr/>
          </p:nvSpPr>
          <p:spPr>
            <a:xfrm>
              <a:off x="7368916" y="4864639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9</a:t>
              </a:r>
            </a:p>
          </p:txBody>
        </p:sp>
        <p:sp>
          <p:nvSpPr>
            <p:cNvPr id="24" name="5">
              <a:extLst>
                <a:ext uri="{FF2B5EF4-FFF2-40B4-BE49-F238E27FC236}">
                  <a16:creationId xmlns:a16="http://schemas.microsoft.com/office/drawing/2014/main" id="{A275F3BE-E891-44CE-9EC3-4899DB6D6383}"/>
                </a:ext>
              </a:extLst>
            </p:cNvPr>
            <p:cNvSpPr txBox="1">
              <a:spLocks/>
            </p:cNvSpPr>
            <p:nvPr/>
          </p:nvSpPr>
          <p:spPr>
            <a:xfrm>
              <a:off x="7880976" y="4864638"/>
              <a:ext cx="94197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10</a:t>
              </a:r>
            </a:p>
          </p:txBody>
        </p:sp>
      </p:grpSp>
      <p:sp>
        <p:nvSpPr>
          <p:cNvPr id="25" name="Click Me Speech Bubble">
            <a:extLst>
              <a:ext uri="{FF2B5EF4-FFF2-40B4-BE49-F238E27FC236}">
                <a16:creationId xmlns:a16="http://schemas.microsoft.com/office/drawing/2014/main" id="{5F2C30C2-DDA0-4CBE-AA6E-B599B0209398}"/>
              </a:ext>
            </a:extLst>
          </p:cNvPr>
          <p:cNvSpPr/>
          <p:nvPr/>
        </p:nvSpPr>
        <p:spPr>
          <a:xfrm>
            <a:off x="4502963" y="3016161"/>
            <a:ext cx="1739184" cy="611399"/>
          </a:xfrm>
          <a:prstGeom prst="wedgeRoundRectCallout">
            <a:avLst>
              <a:gd name="adj1" fmla="val -59954"/>
              <a:gd name="adj2" fmla="val 35351"/>
              <a:gd name="adj3" fmla="val 16667"/>
            </a:avLst>
          </a:prstGeom>
          <a:solidFill>
            <a:srgbClr val="E3EDC5"/>
          </a:solidFill>
          <a:ln w="190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64800" rtlCol="0" anchor="ctr"/>
          <a:lstStyle/>
          <a:p>
            <a:pPr algn="ctr">
              <a:lnSpc>
                <a:spcPts val="2000"/>
              </a:lnSpc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me to help me jump!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FC317A61-D418-4AE8-AA69-B148ED09FDD5}"/>
              </a:ext>
            </a:extLst>
          </p:cNvPr>
          <p:cNvSpPr/>
          <p:nvPr/>
        </p:nvSpPr>
        <p:spPr>
          <a:xfrm>
            <a:off x="2995133" y="5252487"/>
            <a:ext cx="5960677" cy="553998"/>
          </a:xfrm>
          <a:prstGeom prst="round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sz="2800" b="1" dirty="0">
                <a:solidFill>
                  <a:schemeClr val="bg1"/>
                </a:solidFill>
              </a:rPr>
              <a:t>4 add 1 equals 5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4FAF3199-0FEF-4BDB-8985-783CA04D2A6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28" b="6318"/>
          <a:stretch/>
        </p:blipFill>
        <p:spPr>
          <a:xfrm>
            <a:off x="8698493" y="0"/>
            <a:ext cx="445506" cy="6424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257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7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38889E-6 3.7037E-6 L 0.02344 -0.10926 C 0.0283 -0.13403 0.03576 -0.14699 0.0434 -0.14699 C 0.05208 -0.14699 0.0592 -0.13403 0.06406 -0.10926 L 0.08767 3.7037E-6 " pathEditMode="relative" rAng="0" ptsTypes="AAAAA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-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898906C-655E-440D-932D-D7206D468D1F}"/>
              </a:ext>
            </a:extLst>
          </p:cNvPr>
          <p:cNvSpPr/>
          <p:nvPr/>
        </p:nvSpPr>
        <p:spPr>
          <a:xfrm>
            <a:off x="755650" y="781413"/>
            <a:ext cx="7632700" cy="1108347"/>
          </a:xfrm>
          <a:prstGeom prst="roundRect">
            <a:avLst/>
          </a:prstGeom>
          <a:solidFill>
            <a:srgbClr val="B7E1F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47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Baby Bunny is on number 5. He jumps on 1 more.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think he will land on number 4. Am I correct?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Why? Why not?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  <p:pic>
        <p:nvPicPr>
          <p:cNvPr id="4" name="Baby Bunny">
            <a:extLst>
              <a:ext uri="{FF2B5EF4-FFF2-40B4-BE49-F238E27FC236}">
                <a16:creationId xmlns:a16="http://schemas.microsoft.com/office/drawing/2014/main" id="{515350DD-BCC6-4E01-997D-8255B35C6A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23644" y="3156563"/>
            <a:ext cx="972956" cy="7522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1F4D6C-EA7D-4CAA-9CCC-4D21A94DF6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258" y="549275"/>
            <a:ext cx="1652015" cy="145836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66D219D4-8FA9-4BBE-AC39-126441DCFDB4}"/>
              </a:ext>
            </a:extLst>
          </p:cNvPr>
          <p:cNvGrpSpPr/>
          <p:nvPr/>
        </p:nvGrpSpPr>
        <p:grpSpPr>
          <a:xfrm>
            <a:off x="537061" y="3934897"/>
            <a:ext cx="8285886" cy="825516"/>
            <a:chOff x="537061" y="4864638"/>
            <a:chExt cx="8285886" cy="825516"/>
          </a:xfrm>
        </p:grpSpPr>
        <p:sp>
          <p:nvSpPr>
            <p:cNvPr id="11" name="0">
              <a:extLst>
                <a:ext uri="{FF2B5EF4-FFF2-40B4-BE49-F238E27FC236}">
                  <a16:creationId xmlns:a16="http://schemas.microsoft.com/office/drawing/2014/main" id="{4933AD34-3544-4AC5-8257-B1AB353AE1BB}"/>
                </a:ext>
              </a:extLst>
            </p:cNvPr>
            <p:cNvSpPr txBox="1">
              <a:spLocks/>
            </p:cNvSpPr>
            <p:nvPr/>
          </p:nvSpPr>
          <p:spPr>
            <a:xfrm>
              <a:off x="537061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2" name="1">
              <a:extLst>
                <a:ext uri="{FF2B5EF4-FFF2-40B4-BE49-F238E27FC236}">
                  <a16:creationId xmlns:a16="http://schemas.microsoft.com/office/drawing/2014/main" id="{D88CF697-BAEA-4025-8CE8-2F20FC5B409B}"/>
                </a:ext>
              </a:extLst>
            </p:cNvPr>
            <p:cNvSpPr txBox="1">
              <a:spLocks/>
            </p:cNvSpPr>
            <p:nvPr/>
          </p:nvSpPr>
          <p:spPr>
            <a:xfrm>
              <a:off x="1284329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3" name="2">
              <a:extLst>
                <a:ext uri="{FF2B5EF4-FFF2-40B4-BE49-F238E27FC236}">
                  <a16:creationId xmlns:a16="http://schemas.microsoft.com/office/drawing/2014/main" id="{2F5E9CD7-6D3A-455F-AC4F-10250CE71EC1}"/>
                </a:ext>
              </a:extLst>
            </p:cNvPr>
            <p:cNvSpPr txBox="1">
              <a:spLocks/>
            </p:cNvSpPr>
            <p:nvPr/>
          </p:nvSpPr>
          <p:spPr>
            <a:xfrm>
              <a:off x="2055397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14" name="3">
              <a:extLst>
                <a:ext uri="{FF2B5EF4-FFF2-40B4-BE49-F238E27FC236}">
                  <a16:creationId xmlns:a16="http://schemas.microsoft.com/office/drawing/2014/main" id="{6B05800D-C9CE-4BFD-83A0-17818B9B8DA8}"/>
                </a:ext>
              </a:extLst>
            </p:cNvPr>
            <p:cNvSpPr txBox="1">
              <a:spLocks/>
            </p:cNvSpPr>
            <p:nvPr/>
          </p:nvSpPr>
          <p:spPr>
            <a:xfrm>
              <a:off x="2826465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15" name="4">
              <a:extLst>
                <a:ext uri="{FF2B5EF4-FFF2-40B4-BE49-F238E27FC236}">
                  <a16:creationId xmlns:a16="http://schemas.microsoft.com/office/drawing/2014/main" id="{CD10118D-F478-4483-BAE7-1857C5754FC6}"/>
                </a:ext>
              </a:extLst>
            </p:cNvPr>
            <p:cNvSpPr txBox="1">
              <a:spLocks/>
            </p:cNvSpPr>
            <p:nvPr/>
          </p:nvSpPr>
          <p:spPr>
            <a:xfrm>
              <a:off x="3562776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16" name="5">
              <a:extLst>
                <a:ext uri="{FF2B5EF4-FFF2-40B4-BE49-F238E27FC236}">
                  <a16:creationId xmlns:a16="http://schemas.microsoft.com/office/drawing/2014/main" id="{42B5007E-9CD5-4273-874B-874CBB9D81F8}"/>
                </a:ext>
              </a:extLst>
            </p:cNvPr>
            <p:cNvSpPr txBox="1">
              <a:spLocks/>
            </p:cNvSpPr>
            <p:nvPr/>
          </p:nvSpPr>
          <p:spPr>
            <a:xfrm>
              <a:off x="4340443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AFD93A5E-AEBA-4A69-8688-45CD5BC01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394" y="5270593"/>
              <a:ext cx="7623211" cy="419561"/>
            </a:xfrm>
            <a:prstGeom prst="rect">
              <a:avLst/>
            </a:prstGeom>
          </p:spPr>
        </p:pic>
        <p:sp>
          <p:nvSpPr>
            <p:cNvPr id="19" name="5">
              <a:extLst>
                <a:ext uri="{FF2B5EF4-FFF2-40B4-BE49-F238E27FC236}">
                  <a16:creationId xmlns:a16="http://schemas.microsoft.com/office/drawing/2014/main" id="{F777449D-2333-4C99-B1EF-1127B86179C8}"/>
                </a:ext>
              </a:extLst>
            </p:cNvPr>
            <p:cNvSpPr txBox="1">
              <a:spLocks/>
            </p:cNvSpPr>
            <p:nvPr/>
          </p:nvSpPr>
          <p:spPr>
            <a:xfrm>
              <a:off x="5077012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6</a:t>
              </a:r>
            </a:p>
          </p:txBody>
        </p:sp>
        <p:sp>
          <p:nvSpPr>
            <p:cNvPr id="20" name="5">
              <a:extLst>
                <a:ext uri="{FF2B5EF4-FFF2-40B4-BE49-F238E27FC236}">
                  <a16:creationId xmlns:a16="http://schemas.microsoft.com/office/drawing/2014/main" id="{0036D4C8-DDAC-45D5-86AE-68FE82AD851D}"/>
                </a:ext>
              </a:extLst>
            </p:cNvPr>
            <p:cNvSpPr txBox="1">
              <a:spLocks/>
            </p:cNvSpPr>
            <p:nvPr/>
          </p:nvSpPr>
          <p:spPr>
            <a:xfrm>
              <a:off x="5835182" y="4864641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7</a:t>
              </a:r>
            </a:p>
          </p:txBody>
        </p:sp>
        <p:sp>
          <p:nvSpPr>
            <p:cNvPr id="22" name="5">
              <a:extLst>
                <a:ext uri="{FF2B5EF4-FFF2-40B4-BE49-F238E27FC236}">
                  <a16:creationId xmlns:a16="http://schemas.microsoft.com/office/drawing/2014/main" id="{6094B9AC-618D-485D-BBDF-7AA93ACAEFCF}"/>
                </a:ext>
              </a:extLst>
            </p:cNvPr>
            <p:cNvSpPr txBox="1">
              <a:spLocks/>
            </p:cNvSpPr>
            <p:nvPr/>
          </p:nvSpPr>
          <p:spPr>
            <a:xfrm>
              <a:off x="6602049" y="486464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8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4FA52B26-200E-4466-85BD-6119A692AB6D}"/>
                </a:ext>
              </a:extLst>
            </p:cNvPr>
            <p:cNvSpPr txBox="1">
              <a:spLocks/>
            </p:cNvSpPr>
            <p:nvPr/>
          </p:nvSpPr>
          <p:spPr>
            <a:xfrm>
              <a:off x="7368916" y="4864639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9</a:t>
              </a:r>
            </a:p>
          </p:txBody>
        </p:sp>
        <p:sp>
          <p:nvSpPr>
            <p:cNvPr id="24" name="5">
              <a:extLst>
                <a:ext uri="{FF2B5EF4-FFF2-40B4-BE49-F238E27FC236}">
                  <a16:creationId xmlns:a16="http://schemas.microsoft.com/office/drawing/2014/main" id="{A275F3BE-E891-44CE-9EC3-4899DB6D6383}"/>
                </a:ext>
              </a:extLst>
            </p:cNvPr>
            <p:cNvSpPr txBox="1">
              <a:spLocks/>
            </p:cNvSpPr>
            <p:nvPr/>
          </p:nvSpPr>
          <p:spPr>
            <a:xfrm>
              <a:off x="7880976" y="4864638"/>
              <a:ext cx="94197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10</a:t>
              </a:r>
            </a:p>
          </p:txBody>
        </p:sp>
      </p:grpSp>
      <p:sp>
        <p:nvSpPr>
          <p:cNvPr id="25" name="Click Me Speech Bubble">
            <a:extLst>
              <a:ext uri="{FF2B5EF4-FFF2-40B4-BE49-F238E27FC236}">
                <a16:creationId xmlns:a16="http://schemas.microsoft.com/office/drawing/2014/main" id="{5F2C30C2-DDA0-4CBE-AA6E-B599B0209398}"/>
              </a:ext>
            </a:extLst>
          </p:cNvPr>
          <p:cNvSpPr/>
          <p:nvPr/>
        </p:nvSpPr>
        <p:spPr>
          <a:xfrm>
            <a:off x="5196023" y="3016161"/>
            <a:ext cx="1739184" cy="611399"/>
          </a:xfrm>
          <a:prstGeom prst="wedgeRoundRectCallout">
            <a:avLst>
              <a:gd name="adj1" fmla="val -59954"/>
              <a:gd name="adj2" fmla="val 35351"/>
              <a:gd name="adj3" fmla="val 16667"/>
            </a:avLst>
          </a:prstGeom>
          <a:solidFill>
            <a:srgbClr val="E3EDC5"/>
          </a:solidFill>
          <a:ln w="190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64800" rtlCol="0" anchor="ctr"/>
          <a:lstStyle/>
          <a:p>
            <a:pPr algn="ctr">
              <a:lnSpc>
                <a:spcPts val="2000"/>
              </a:lnSpc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me to help me jump!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FC317A61-D418-4AE8-AA69-B148ED09FDD5}"/>
              </a:ext>
            </a:extLst>
          </p:cNvPr>
          <p:cNvSpPr/>
          <p:nvPr/>
        </p:nvSpPr>
        <p:spPr>
          <a:xfrm>
            <a:off x="2995133" y="5252487"/>
            <a:ext cx="5960677" cy="553998"/>
          </a:xfrm>
          <a:prstGeom prst="round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sz="2800" b="1" dirty="0">
                <a:solidFill>
                  <a:schemeClr val="bg1"/>
                </a:solidFill>
              </a:rPr>
              <a:t>5 add 1 equals 6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4FAF3199-0FEF-4BDB-8985-783CA04D2A6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28" b="6318"/>
          <a:stretch/>
        </p:blipFill>
        <p:spPr>
          <a:xfrm>
            <a:off x="8698493" y="0"/>
            <a:ext cx="445506" cy="6424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767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7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3.7037E-6 L 0.02343 -0.10926 C 0.0283 -0.13403 0.03576 -0.14699 0.0434 -0.14699 C 0.05208 -0.14699 0.0592 -0.13403 0.06406 -0.10926 L 0.08767 3.7037E-6 " pathEditMode="relative" rAng="0" ptsTypes="AAAAA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-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898906C-655E-440D-932D-D7206D468D1F}"/>
              </a:ext>
            </a:extLst>
          </p:cNvPr>
          <p:cNvSpPr/>
          <p:nvPr/>
        </p:nvSpPr>
        <p:spPr>
          <a:xfrm>
            <a:off x="755650" y="781413"/>
            <a:ext cx="7632700" cy="1108347"/>
          </a:xfrm>
          <a:prstGeom prst="roundRect">
            <a:avLst/>
          </a:prstGeom>
          <a:solidFill>
            <a:srgbClr val="B7E1F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1440000" rtlCol="0" anchor="ctr"/>
          <a:lstStyle/>
          <a:p>
            <a:pPr algn="ctr"/>
            <a:r>
              <a:rPr lang="en-GB" spc="-10" dirty="0">
                <a:solidFill>
                  <a:schemeClr val="tx1"/>
                </a:solidFill>
                <a:latin typeface="Twinkl" pitchFamily="50" charset="0"/>
              </a:rPr>
              <a:t>Which number will Baby Bunny land on if he makes </a:t>
            </a:r>
            <a:r>
              <a:rPr lang="en-GB" b="1" spc="-10" dirty="0">
                <a:solidFill>
                  <a:schemeClr val="tx1"/>
                </a:solidFill>
                <a:latin typeface="Twinkl" pitchFamily="50" charset="0"/>
              </a:rPr>
              <a:t>2</a:t>
            </a:r>
            <a:r>
              <a:rPr lang="en-GB" spc="-10" dirty="0">
                <a:solidFill>
                  <a:schemeClr val="tx1"/>
                </a:solidFill>
                <a:latin typeface="Twinkl" pitchFamily="50" charset="0"/>
              </a:rPr>
              <a:t> more jumps along the number line? Can you use the number </a:t>
            </a:r>
            <a:br>
              <a:rPr lang="en-GB" spc="-1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pc="-10" dirty="0">
                <a:solidFill>
                  <a:schemeClr val="tx1"/>
                </a:solidFill>
                <a:latin typeface="Twinkl" pitchFamily="50" charset="0"/>
              </a:rPr>
              <a:t>line or your fingers to help you work out the answer?</a:t>
            </a:r>
            <a:endParaRPr lang="en-GB" sz="2400" spc="-10" dirty="0">
              <a:solidFill>
                <a:schemeClr val="tx1"/>
              </a:solidFill>
              <a:latin typeface="Twinkl" pitchFamily="50" charset="0"/>
            </a:endParaRPr>
          </a:p>
        </p:txBody>
      </p:sp>
      <p:pic>
        <p:nvPicPr>
          <p:cNvPr id="4" name="Baby Bunny">
            <a:extLst>
              <a:ext uri="{FF2B5EF4-FFF2-40B4-BE49-F238E27FC236}">
                <a16:creationId xmlns:a16="http://schemas.microsoft.com/office/drawing/2014/main" id="{515350DD-BCC6-4E01-997D-8255B35C6A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62226" y="3156563"/>
            <a:ext cx="972956" cy="7522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1F4D6C-EA7D-4CAA-9CCC-4D21A94DF6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258" y="549275"/>
            <a:ext cx="1652015" cy="145836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66D219D4-8FA9-4BBE-AC39-126441DCFDB4}"/>
              </a:ext>
            </a:extLst>
          </p:cNvPr>
          <p:cNvGrpSpPr/>
          <p:nvPr/>
        </p:nvGrpSpPr>
        <p:grpSpPr>
          <a:xfrm>
            <a:off x="537061" y="3934897"/>
            <a:ext cx="8285886" cy="825516"/>
            <a:chOff x="537061" y="4864638"/>
            <a:chExt cx="8285886" cy="825516"/>
          </a:xfrm>
        </p:grpSpPr>
        <p:sp>
          <p:nvSpPr>
            <p:cNvPr id="11" name="0">
              <a:extLst>
                <a:ext uri="{FF2B5EF4-FFF2-40B4-BE49-F238E27FC236}">
                  <a16:creationId xmlns:a16="http://schemas.microsoft.com/office/drawing/2014/main" id="{4933AD34-3544-4AC5-8257-B1AB353AE1BB}"/>
                </a:ext>
              </a:extLst>
            </p:cNvPr>
            <p:cNvSpPr txBox="1">
              <a:spLocks/>
            </p:cNvSpPr>
            <p:nvPr/>
          </p:nvSpPr>
          <p:spPr>
            <a:xfrm>
              <a:off x="537061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2" name="1">
              <a:extLst>
                <a:ext uri="{FF2B5EF4-FFF2-40B4-BE49-F238E27FC236}">
                  <a16:creationId xmlns:a16="http://schemas.microsoft.com/office/drawing/2014/main" id="{D88CF697-BAEA-4025-8CE8-2F20FC5B409B}"/>
                </a:ext>
              </a:extLst>
            </p:cNvPr>
            <p:cNvSpPr txBox="1">
              <a:spLocks/>
            </p:cNvSpPr>
            <p:nvPr/>
          </p:nvSpPr>
          <p:spPr>
            <a:xfrm>
              <a:off x="1284329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3" name="2">
              <a:extLst>
                <a:ext uri="{FF2B5EF4-FFF2-40B4-BE49-F238E27FC236}">
                  <a16:creationId xmlns:a16="http://schemas.microsoft.com/office/drawing/2014/main" id="{2F5E9CD7-6D3A-455F-AC4F-10250CE71EC1}"/>
                </a:ext>
              </a:extLst>
            </p:cNvPr>
            <p:cNvSpPr txBox="1">
              <a:spLocks/>
            </p:cNvSpPr>
            <p:nvPr/>
          </p:nvSpPr>
          <p:spPr>
            <a:xfrm>
              <a:off x="2055397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14" name="3">
              <a:extLst>
                <a:ext uri="{FF2B5EF4-FFF2-40B4-BE49-F238E27FC236}">
                  <a16:creationId xmlns:a16="http://schemas.microsoft.com/office/drawing/2014/main" id="{6B05800D-C9CE-4BFD-83A0-17818B9B8DA8}"/>
                </a:ext>
              </a:extLst>
            </p:cNvPr>
            <p:cNvSpPr txBox="1">
              <a:spLocks/>
            </p:cNvSpPr>
            <p:nvPr/>
          </p:nvSpPr>
          <p:spPr>
            <a:xfrm>
              <a:off x="2826465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15" name="4">
              <a:extLst>
                <a:ext uri="{FF2B5EF4-FFF2-40B4-BE49-F238E27FC236}">
                  <a16:creationId xmlns:a16="http://schemas.microsoft.com/office/drawing/2014/main" id="{CD10118D-F478-4483-BAE7-1857C5754FC6}"/>
                </a:ext>
              </a:extLst>
            </p:cNvPr>
            <p:cNvSpPr txBox="1">
              <a:spLocks/>
            </p:cNvSpPr>
            <p:nvPr/>
          </p:nvSpPr>
          <p:spPr>
            <a:xfrm>
              <a:off x="3562776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16" name="5">
              <a:extLst>
                <a:ext uri="{FF2B5EF4-FFF2-40B4-BE49-F238E27FC236}">
                  <a16:creationId xmlns:a16="http://schemas.microsoft.com/office/drawing/2014/main" id="{42B5007E-9CD5-4273-874B-874CBB9D81F8}"/>
                </a:ext>
              </a:extLst>
            </p:cNvPr>
            <p:cNvSpPr txBox="1">
              <a:spLocks/>
            </p:cNvSpPr>
            <p:nvPr/>
          </p:nvSpPr>
          <p:spPr>
            <a:xfrm>
              <a:off x="4340443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AFD93A5E-AEBA-4A69-8688-45CD5BC01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394" y="5270593"/>
              <a:ext cx="7623211" cy="419561"/>
            </a:xfrm>
            <a:prstGeom prst="rect">
              <a:avLst/>
            </a:prstGeom>
          </p:spPr>
        </p:pic>
        <p:sp>
          <p:nvSpPr>
            <p:cNvPr id="19" name="5">
              <a:extLst>
                <a:ext uri="{FF2B5EF4-FFF2-40B4-BE49-F238E27FC236}">
                  <a16:creationId xmlns:a16="http://schemas.microsoft.com/office/drawing/2014/main" id="{F777449D-2333-4C99-B1EF-1127B86179C8}"/>
                </a:ext>
              </a:extLst>
            </p:cNvPr>
            <p:cNvSpPr txBox="1">
              <a:spLocks/>
            </p:cNvSpPr>
            <p:nvPr/>
          </p:nvSpPr>
          <p:spPr>
            <a:xfrm>
              <a:off x="5077012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6</a:t>
              </a:r>
            </a:p>
          </p:txBody>
        </p:sp>
        <p:sp>
          <p:nvSpPr>
            <p:cNvPr id="20" name="5">
              <a:extLst>
                <a:ext uri="{FF2B5EF4-FFF2-40B4-BE49-F238E27FC236}">
                  <a16:creationId xmlns:a16="http://schemas.microsoft.com/office/drawing/2014/main" id="{0036D4C8-DDAC-45D5-86AE-68FE82AD851D}"/>
                </a:ext>
              </a:extLst>
            </p:cNvPr>
            <p:cNvSpPr txBox="1">
              <a:spLocks/>
            </p:cNvSpPr>
            <p:nvPr/>
          </p:nvSpPr>
          <p:spPr>
            <a:xfrm>
              <a:off x="5835182" y="4864641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7</a:t>
              </a:r>
            </a:p>
          </p:txBody>
        </p:sp>
        <p:sp>
          <p:nvSpPr>
            <p:cNvPr id="22" name="5">
              <a:extLst>
                <a:ext uri="{FF2B5EF4-FFF2-40B4-BE49-F238E27FC236}">
                  <a16:creationId xmlns:a16="http://schemas.microsoft.com/office/drawing/2014/main" id="{6094B9AC-618D-485D-BBDF-7AA93ACAEFCF}"/>
                </a:ext>
              </a:extLst>
            </p:cNvPr>
            <p:cNvSpPr txBox="1">
              <a:spLocks/>
            </p:cNvSpPr>
            <p:nvPr/>
          </p:nvSpPr>
          <p:spPr>
            <a:xfrm>
              <a:off x="6602049" y="486464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8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4FA52B26-200E-4466-85BD-6119A692AB6D}"/>
                </a:ext>
              </a:extLst>
            </p:cNvPr>
            <p:cNvSpPr txBox="1">
              <a:spLocks/>
            </p:cNvSpPr>
            <p:nvPr/>
          </p:nvSpPr>
          <p:spPr>
            <a:xfrm>
              <a:off x="7368916" y="4864639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9</a:t>
              </a:r>
            </a:p>
          </p:txBody>
        </p:sp>
        <p:sp>
          <p:nvSpPr>
            <p:cNvPr id="24" name="5">
              <a:extLst>
                <a:ext uri="{FF2B5EF4-FFF2-40B4-BE49-F238E27FC236}">
                  <a16:creationId xmlns:a16="http://schemas.microsoft.com/office/drawing/2014/main" id="{A275F3BE-E891-44CE-9EC3-4899DB6D6383}"/>
                </a:ext>
              </a:extLst>
            </p:cNvPr>
            <p:cNvSpPr txBox="1">
              <a:spLocks/>
            </p:cNvSpPr>
            <p:nvPr/>
          </p:nvSpPr>
          <p:spPr>
            <a:xfrm>
              <a:off x="7880976" y="4864638"/>
              <a:ext cx="94197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10</a:t>
              </a:r>
            </a:p>
          </p:txBody>
        </p:sp>
      </p:grpSp>
      <p:sp>
        <p:nvSpPr>
          <p:cNvPr id="25" name="Click Me Speech Bubble">
            <a:extLst>
              <a:ext uri="{FF2B5EF4-FFF2-40B4-BE49-F238E27FC236}">
                <a16:creationId xmlns:a16="http://schemas.microsoft.com/office/drawing/2014/main" id="{5F2C30C2-DDA0-4CBE-AA6E-B599B0209398}"/>
              </a:ext>
            </a:extLst>
          </p:cNvPr>
          <p:cNvSpPr/>
          <p:nvPr/>
        </p:nvSpPr>
        <p:spPr>
          <a:xfrm>
            <a:off x="5934605" y="3016161"/>
            <a:ext cx="1739184" cy="611399"/>
          </a:xfrm>
          <a:prstGeom prst="wedgeRoundRectCallout">
            <a:avLst>
              <a:gd name="adj1" fmla="val -59954"/>
              <a:gd name="adj2" fmla="val 35351"/>
              <a:gd name="adj3" fmla="val 16667"/>
            </a:avLst>
          </a:prstGeom>
          <a:solidFill>
            <a:srgbClr val="E3EDC5"/>
          </a:solidFill>
          <a:ln w="190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64800" rtlCol="0" anchor="ctr"/>
          <a:lstStyle/>
          <a:p>
            <a:pPr algn="ctr">
              <a:lnSpc>
                <a:spcPts val="2000"/>
              </a:lnSpc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me to help me jump!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FC317A61-D418-4AE8-AA69-B148ED09FDD5}"/>
              </a:ext>
            </a:extLst>
          </p:cNvPr>
          <p:cNvSpPr/>
          <p:nvPr/>
        </p:nvSpPr>
        <p:spPr>
          <a:xfrm>
            <a:off x="3709851" y="5252487"/>
            <a:ext cx="5245959" cy="553998"/>
          </a:xfrm>
          <a:prstGeom prst="round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sz="2800" b="1" dirty="0">
                <a:solidFill>
                  <a:schemeClr val="bg1"/>
                </a:solidFill>
              </a:rPr>
              <a:t>6 + 2 = 8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4FAF3199-0FEF-4BDB-8985-783CA04D2A6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28" b="6318"/>
          <a:stretch/>
        </p:blipFill>
        <p:spPr>
          <a:xfrm>
            <a:off x="8698493" y="0"/>
            <a:ext cx="445506" cy="6424684"/>
          </a:xfrm>
          <a:prstGeom prst="rect">
            <a:avLst/>
          </a:prstGeom>
        </p:spPr>
      </p:pic>
      <p:pic>
        <p:nvPicPr>
          <p:cNvPr id="21" name="Baby Bunny">
            <a:extLst>
              <a:ext uri="{FF2B5EF4-FFF2-40B4-BE49-F238E27FC236}">
                <a16:creationId xmlns:a16="http://schemas.microsoft.com/office/drawing/2014/main" id="{5FBBA23D-E8D8-443E-B848-67016459D7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79743" y="3169612"/>
            <a:ext cx="972956" cy="752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73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7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3.7037E-6 L 0.02343 -0.10926 C 0.02829 -0.13403 0.03576 -0.14699 0.0434 -0.14699 C 0.05208 -0.14699 0.0592 -0.13403 0.06406 -0.10926 L 0.08767 3.7037E-6 " pathEditMode="relative" rAng="0" ptsTypes="AAAAA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-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L 0.02343 -0.10926 C 0.02829 -0.13403 0.03576 -0.14699 0.0434 -0.14699 C 0.05208 -0.14699 0.0592 -0.13403 0.06406 -0.10926 L 0.08767 1.85185E-6 " pathEditMode="relative" rAng="0" ptsTypes="AAAAA">
                                      <p:cBhvr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-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898906C-655E-440D-932D-D7206D468D1F}"/>
              </a:ext>
            </a:extLst>
          </p:cNvPr>
          <p:cNvSpPr/>
          <p:nvPr/>
        </p:nvSpPr>
        <p:spPr>
          <a:xfrm>
            <a:off x="755650" y="781413"/>
            <a:ext cx="7632700" cy="1108347"/>
          </a:xfrm>
          <a:prstGeom prst="roundRect">
            <a:avLst/>
          </a:prstGeom>
          <a:solidFill>
            <a:srgbClr val="B7E1F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1440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Baby Bunny is going to make </a:t>
            </a:r>
            <a:r>
              <a:rPr lang="en-GB" b="1" dirty="0">
                <a:solidFill>
                  <a:schemeClr val="tx1"/>
                </a:solidFill>
                <a:latin typeface="Twinkl" pitchFamily="50" charset="0"/>
              </a:rPr>
              <a:t>2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more jumps.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tell a friend a number sentence about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these jumps?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  <p:pic>
        <p:nvPicPr>
          <p:cNvPr id="4" name="Baby Bunny">
            <a:extLst>
              <a:ext uri="{FF2B5EF4-FFF2-40B4-BE49-F238E27FC236}">
                <a16:creationId xmlns:a16="http://schemas.microsoft.com/office/drawing/2014/main" id="{515350DD-BCC6-4E01-997D-8255B35C6A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96060" y="3156563"/>
            <a:ext cx="972956" cy="7522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1F4D6C-EA7D-4CAA-9CCC-4D21A94DF6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258" y="549275"/>
            <a:ext cx="1652015" cy="145836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66D219D4-8FA9-4BBE-AC39-126441DCFDB4}"/>
              </a:ext>
            </a:extLst>
          </p:cNvPr>
          <p:cNvGrpSpPr/>
          <p:nvPr/>
        </p:nvGrpSpPr>
        <p:grpSpPr>
          <a:xfrm>
            <a:off x="537061" y="3934897"/>
            <a:ext cx="8285886" cy="825516"/>
            <a:chOff x="537061" y="4864638"/>
            <a:chExt cx="8285886" cy="825516"/>
          </a:xfrm>
        </p:grpSpPr>
        <p:sp>
          <p:nvSpPr>
            <p:cNvPr id="11" name="0">
              <a:extLst>
                <a:ext uri="{FF2B5EF4-FFF2-40B4-BE49-F238E27FC236}">
                  <a16:creationId xmlns:a16="http://schemas.microsoft.com/office/drawing/2014/main" id="{4933AD34-3544-4AC5-8257-B1AB353AE1BB}"/>
                </a:ext>
              </a:extLst>
            </p:cNvPr>
            <p:cNvSpPr txBox="1">
              <a:spLocks/>
            </p:cNvSpPr>
            <p:nvPr/>
          </p:nvSpPr>
          <p:spPr>
            <a:xfrm>
              <a:off x="537061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2" name="1">
              <a:extLst>
                <a:ext uri="{FF2B5EF4-FFF2-40B4-BE49-F238E27FC236}">
                  <a16:creationId xmlns:a16="http://schemas.microsoft.com/office/drawing/2014/main" id="{D88CF697-BAEA-4025-8CE8-2F20FC5B409B}"/>
                </a:ext>
              </a:extLst>
            </p:cNvPr>
            <p:cNvSpPr txBox="1">
              <a:spLocks/>
            </p:cNvSpPr>
            <p:nvPr/>
          </p:nvSpPr>
          <p:spPr>
            <a:xfrm>
              <a:off x="1284329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3" name="2">
              <a:extLst>
                <a:ext uri="{FF2B5EF4-FFF2-40B4-BE49-F238E27FC236}">
                  <a16:creationId xmlns:a16="http://schemas.microsoft.com/office/drawing/2014/main" id="{2F5E9CD7-6D3A-455F-AC4F-10250CE71EC1}"/>
                </a:ext>
              </a:extLst>
            </p:cNvPr>
            <p:cNvSpPr txBox="1">
              <a:spLocks/>
            </p:cNvSpPr>
            <p:nvPr/>
          </p:nvSpPr>
          <p:spPr>
            <a:xfrm>
              <a:off x="2055397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14" name="3">
              <a:extLst>
                <a:ext uri="{FF2B5EF4-FFF2-40B4-BE49-F238E27FC236}">
                  <a16:creationId xmlns:a16="http://schemas.microsoft.com/office/drawing/2014/main" id="{6B05800D-C9CE-4BFD-83A0-17818B9B8DA8}"/>
                </a:ext>
              </a:extLst>
            </p:cNvPr>
            <p:cNvSpPr txBox="1">
              <a:spLocks/>
            </p:cNvSpPr>
            <p:nvPr/>
          </p:nvSpPr>
          <p:spPr>
            <a:xfrm>
              <a:off x="2826465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15" name="4">
              <a:extLst>
                <a:ext uri="{FF2B5EF4-FFF2-40B4-BE49-F238E27FC236}">
                  <a16:creationId xmlns:a16="http://schemas.microsoft.com/office/drawing/2014/main" id="{CD10118D-F478-4483-BAE7-1857C5754FC6}"/>
                </a:ext>
              </a:extLst>
            </p:cNvPr>
            <p:cNvSpPr txBox="1">
              <a:spLocks/>
            </p:cNvSpPr>
            <p:nvPr/>
          </p:nvSpPr>
          <p:spPr>
            <a:xfrm>
              <a:off x="3562776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16" name="5">
              <a:extLst>
                <a:ext uri="{FF2B5EF4-FFF2-40B4-BE49-F238E27FC236}">
                  <a16:creationId xmlns:a16="http://schemas.microsoft.com/office/drawing/2014/main" id="{42B5007E-9CD5-4273-874B-874CBB9D81F8}"/>
                </a:ext>
              </a:extLst>
            </p:cNvPr>
            <p:cNvSpPr txBox="1">
              <a:spLocks/>
            </p:cNvSpPr>
            <p:nvPr/>
          </p:nvSpPr>
          <p:spPr>
            <a:xfrm>
              <a:off x="4340443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AFD93A5E-AEBA-4A69-8688-45CD5BC01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394" y="5270593"/>
              <a:ext cx="7623211" cy="419561"/>
            </a:xfrm>
            <a:prstGeom prst="rect">
              <a:avLst/>
            </a:prstGeom>
          </p:spPr>
        </p:pic>
        <p:sp>
          <p:nvSpPr>
            <p:cNvPr id="19" name="5">
              <a:extLst>
                <a:ext uri="{FF2B5EF4-FFF2-40B4-BE49-F238E27FC236}">
                  <a16:creationId xmlns:a16="http://schemas.microsoft.com/office/drawing/2014/main" id="{F777449D-2333-4C99-B1EF-1127B86179C8}"/>
                </a:ext>
              </a:extLst>
            </p:cNvPr>
            <p:cNvSpPr txBox="1">
              <a:spLocks/>
            </p:cNvSpPr>
            <p:nvPr/>
          </p:nvSpPr>
          <p:spPr>
            <a:xfrm>
              <a:off x="5077012" y="4864642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6</a:t>
              </a:r>
            </a:p>
          </p:txBody>
        </p:sp>
        <p:sp>
          <p:nvSpPr>
            <p:cNvPr id="20" name="5">
              <a:extLst>
                <a:ext uri="{FF2B5EF4-FFF2-40B4-BE49-F238E27FC236}">
                  <a16:creationId xmlns:a16="http://schemas.microsoft.com/office/drawing/2014/main" id="{0036D4C8-DDAC-45D5-86AE-68FE82AD851D}"/>
                </a:ext>
              </a:extLst>
            </p:cNvPr>
            <p:cNvSpPr txBox="1">
              <a:spLocks/>
            </p:cNvSpPr>
            <p:nvPr/>
          </p:nvSpPr>
          <p:spPr>
            <a:xfrm>
              <a:off x="5835182" y="4864641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7</a:t>
              </a:r>
            </a:p>
          </p:txBody>
        </p:sp>
        <p:sp>
          <p:nvSpPr>
            <p:cNvPr id="22" name="5">
              <a:extLst>
                <a:ext uri="{FF2B5EF4-FFF2-40B4-BE49-F238E27FC236}">
                  <a16:creationId xmlns:a16="http://schemas.microsoft.com/office/drawing/2014/main" id="{6094B9AC-618D-485D-BBDF-7AA93ACAEFCF}"/>
                </a:ext>
              </a:extLst>
            </p:cNvPr>
            <p:cNvSpPr txBox="1">
              <a:spLocks/>
            </p:cNvSpPr>
            <p:nvPr/>
          </p:nvSpPr>
          <p:spPr>
            <a:xfrm>
              <a:off x="6602049" y="486464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8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4FA52B26-200E-4466-85BD-6119A692AB6D}"/>
                </a:ext>
              </a:extLst>
            </p:cNvPr>
            <p:cNvSpPr txBox="1">
              <a:spLocks/>
            </p:cNvSpPr>
            <p:nvPr/>
          </p:nvSpPr>
          <p:spPr>
            <a:xfrm>
              <a:off x="7368916" y="4864639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9</a:t>
              </a:r>
            </a:p>
          </p:txBody>
        </p:sp>
        <p:sp>
          <p:nvSpPr>
            <p:cNvPr id="24" name="5">
              <a:extLst>
                <a:ext uri="{FF2B5EF4-FFF2-40B4-BE49-F238E27FC236}">
                  <a16:creationId xmlns:a16="http://schemas.microsoft.com/office/drawing/2014/main" id="{A275F3BE-E891-44CE-9EC3-4899DB6D6383}"/>
                </a:ext>
              </a:extLst>
            </p:cNvPr>
            <p:cNvSpPr txBox="1">
              <a:spLocks/>
            </p:cNvSpPr>
            <p:nvPr/>
          </p:nvSpPr>
          <p:spPr>
            <a:xfrm>
              <a:off x="7880976" y="4864638"/>
              <a:ext cx="94197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10</a:t>
              </a:r>
            </a:p>
          </p:txBody>
        </p:sp>
      </p:grpSp>
      <p:sp>
        <p:nvSpPr>
          <p:cNvPr id="25" name="Click Me Speech Bubble">
            <a:extLst>
              <a:ext uri="{FF2B5EF4-FFF2-40B4-BE49-F238E27FC236}">
                <a16:creationId xmlns:a16="http://schemas.microsoft.com/office/drawing/2014/main" id="{5F2C30C2-DDA0-4CBE-AA6E-B599B0209398}"/>
              </a:ext>
            </a:extLst>
          </p:cNvPr>
          <p:cNvSpPr/>
          <p:nvPr/>
        </p:nvSpPr>
        <p:spPr>
          <a:xfrm>
            <a:off x="5053287" y="2497431"/>
            <a:ext cx="1739184" cy="611399"/>
          </a:xfrm>
          <a:prstGeom prst="wedgeRoundRectCallout">
            <a:avLst>
              <a:gd name="adj1" fmla="val 38839"/>
              <a:gd name="adj2" fmla="val 73947"/>
              <a:gd name="adj3" fmla="val 16667"/>
            </a:avLst>
          </a:prstGeom>
          <a:solidFill>
            <a:srgbClr val="E3EDC5"/>
          </a:solidFill>
          <a:ln w="190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64800" rtlCol="0" anchor="ctr"/>
          <a:lstStyle/>
          <a:p>
            <a:pPr algn="ctr">
              <a:lnSpc>
                <a:spcPts val="2000"/>
              </a:lnSpc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me to help me jump!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FC317A61-D418-4AE8-AA69-B148ED09FDD5}"/>
              </a:ext>
            </a:extLst>
          </p:cNvPr>
          <p:cNvSpPr/>
          <p:nvPr/>
        </p:nvSpPr>
        <p:spPr>
          <a:xfrm>
            <a:off x="3709851" y="5252487"/>
            <a:ext cx="5245959" cy="553998"/>
          </a:xfrm>
          <a:prstGeom prst="round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sz="2800" b="1" dirty="0">
                <a:solidFill>
                  <a:schemeClr val="bg1"/>
                </a:solidFill>
              </a:rPr>
              <a:t>8 + 2 = 10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4FAF3199-0FEF-4BDB-8985-783CA04D2A6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28" b="6318"/>
          <a:stretch/>
        </p:blipFill>
        <p:spPr>
          <a:xfrm>
            <a:off x="8698493" y="0"/>
            <a:ext cx="445506" cy="6424684"/>
          </a:xfrm>
          <a:prstGeom prst="rect">
            <a:avLst/>
          </a:prstGeom>
        </p:spPr>
      </p:pic>
      <p:pic>
        <p:nvPicPr>
          <p:cNvPr id="21" name="Baby Bunny">
            <a:extLst>
              <a:ext uri="{FF2B5EF4-FFF2-40B4-BE49-F238E27FC236}">
                <a16:creationId xmlns:a16="http://schemas.microsoft.com/office/drawing/2014/main" id="{5FBBA23D-E8D8-443E-B848-67016459D7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13577" y="3169612"/>
            <a:ext cx="972956" cy="752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78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7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3.7037E-6 L 0.02344 -0.10926 C 0.0283 -0.13403 0.03577 -0.14699 0.04341 -0.14699 C 0.05209 -0.14699 0.05921 -0.13403 0.06407 -0.10926 L 0.08768 3.7037E-6 " pathEditMode="relative" rAng="0" ptsTypes="AAAAA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-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0.02344 -0.10926 C 0.0283 -0.13403 0.03577 -0.14699 0.04341 -0.14699 C 0.05209 -0.14699 0.05921 -0.13403 0.06407 -0.10926 L 0.08768 1.85185E-6 " pathEditMode="relative" rAng="0" ptsTypes="AAAAA">
                                      <p:cBhvr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-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63CDA20-9D23-4124-87E7-483CEDBB0C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6263" y="2019636"/>
            <a:ext cx="3193024" cy="281872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15350DD-BCC6-4E01-997D-8255B35C6A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07535" y="3323430"/>
            <a:ext cx="2692302" cy="2081542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EEC42AE6-9545-45AC-A51B-EEEF57F12A4C}"/>
              </a:ext>
            </a:extLst>
          </p:cNvPr>
          <p:cNvSpPr/>
          <p:nvPr/>
        </p:nvSpPr>
        <p:spPr>
          <a:xfrm>
            <a:off x="4519409" y="1959239"/>
            <a:ext cx="3702817" cy="2554317"/>
          </a:xfrm>
          <a:prstGeom prst="wedgeRoundRectCallout">
            <a:avLst>
              <a:gd name="adj1" fmla="val -63014"/>
              <a:gd name="adj2" fmla="val 39049"/>
              <a:gd name="adj3" fmla="val 16667"/>
            </a:avLst>
          </a:prstGeom>
          <a:solidFill>
            <a:srgbClr val="E3EDC5"/>
          </a:solidFill>
          <a:ln w="190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 algn="ctr">
              <a:spcAft>
                <a:spcPts val="900"/>
              </a:spcAft>
              <a:buNone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Thank you for helping me work out which numbers I would land on.</a:t>
            </a:r>
          </a:p>
          <a:p>
            <a:pPr marL="114300" indent="0" algn="ctr">
              <a:spcAft>
                <a:spcPts val="900"/>
              </a:spcAft>
              <a:buNone/>
            </a:pPr>
            <a:r>
              <a:rPr lang="en-GB" dirty="0">
                <a:solidFill>
                  <a:schemeClr val="tx1"/>
                </a:solidFill>
              </a:rPr>
              <a:t>You could try pretending to be bunnies and jump along a number line too!</a:t>
            </a: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7" name="Rectangle: Rounded Corners 6">
            <a:hlinkClick r:id="rId4" action="ppaction://hlinksldjump"/>
            <a:extLst>
              <a:ext uri="{FF2B5EF4-FFF2-40B4-BE49-F238E27FC236}">
                <a16:creationId xmlns:a16="http://schemas.microsoft.com/office/drawing/2014/main" id="{DA5191D8-6B22-405E-B59C-05DD0CF2F72A}"/>
              </a:ext>
            </a:extLst>
          </p:cNvPr>
          <p:cNvSpPr/>
          <p:nvPr/>
        </p:nvSpPr>
        <p:spPr>
          <a:xfrm>
            <a:off x="7116729" y="5803178"/>
            <a:ext cx="1341471" cy="401513"/>
          </a:xfrm>
          <a:prstGeom prst="round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sz="1600" dirty="0">
                <a:solidFill>
                  <a:schemeClr val="bg1"/>
                </a:solidFill>
              </a:rPr>
              <a:t>Play Again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9813F1D-C56A-45E5-92B0-01028D3A3F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19523" y="3323430"/>
            <a:ext cx="2692302" cy="20815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0FAD980-9BBC-46AB-85B8-762ABA5019E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29924" y="3323430"/>
            <a:ext cx="2692302" cy="208154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0A7D7F5-76A9-45B5-A133-7D61512B56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36465" y="3323430"/>
            <a:ext cx="2692302" cy="2081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053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59259E-6 L 0.05573 -0.19028 C 0.06736 -0.23333 0.08524 -0.25578 0.10347 -0.25578 C 0.1243 -0.25578 0.14132 -0.23333 0.15295 -0.19028 L 0.20955 -2.59259E-6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69" y="-1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59259E-6 L 0.05572 -0.19028 C 0.06736 -0.23333 0.08524 -0.25578 0.10347 -0.25578 C 0.1243 -0.25578 0.14132 -0.23333 0.15295 -0.19028 L 0.20954 -2.59259E-6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69" y="-1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59259E-6 L 0.05573 -0.19028 C 0.06736 -0.23333 0.08524 -0.25578 0.10347 -0.25578 C 0.12431 -0.25578 0.14132 -0.23333 0.15295 -0.19028 L 0.20955 -2.59259E-6 " pathEditMode="relative" rAng="0" ptsTypes="AAA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69" y="-1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0.05573 -0.19028 C 0.06736 -0.23333 0.08524 -0.25578 0.10347 -0.25578 C 0.1243 -0.25578 0.14132 -0.23333 0.15295 -0.19028 L 0.20955 -2.59259E-6 " pathEditMode="relative" rAng="0" ptsTypes="AAAAA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69" y="-1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500"/>
                            </p:stCondLst>
                            <p:childTnLst>
                              <p:par>
                                <p:cTn id="3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127</TotalTime>
  <Words>473</Words>
  <Application>Microsoft Office PowerPoint</Application>
  <PresentationFormat>On-screen Show (4:3)</PresentationFormat>
  <Paragraphs>121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Arial</vt:lpstr>
      <vt:lpstr>Calibri</vt:lpstr>
      <vt:lpstr>Office Theme</vt:lpstr>
      <vt:lpstr>PowerPoint Presentation</vt:lpstr>
      <vt:lpstr>Instructions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Emily Gerrard</cp:lastModifiedBy>
  <cp:revision>12</cp:revision>
  <dcterms:created xsi:type="dcterms:W3CDTF">2019-11-27T11:20:10Z</dcterms:created>
  <dcterms:modified xsi:type="dcterms:W3CDTF">2020-07-02T13:19:42Z</dcterms:modified>
</cp:coreProperties>
</file>