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8" r:id="rId2"/>
    <p:sldId id="264" r:id="rId3"/>
    <p:sldId id="270" r:id="rId4"/>
    <p:sldId id="267" r:id="rId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Sassoon Infant Md" panose="02000603050000020003" charset="0"/>
      <p:regular r:id="rId12"/>
    </p:embeddedFont>
    <p:embeddedFont>
      <p:font typeface="Sassoon Infant Rg" panose="02000503030000020003" charset="0"/>
      <p:regular r:id="rId13"/>
      <p:bold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C1EB"/>
    <a:srgbClr val="ACDDFC"/>
    <a:srgbClr val="21A6F9"/>
    <a:srgbClr val="1C1C1C"/>
    <a:srgbClr val="2898A8"/>
    <a:srgbClr val="FEFBDA"/>
    <a:srgbClr val="FFFFE1"/>
    <a:srgbClr val="FDFDFD"/>
    <a:srgbClr val="AD8CC0"/>
    <a:srgbClr val="9901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94" y="7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457197" y="1513944"/>
            <a:ext cx="8220075" cy="488209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 tIns="25200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8133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3" name="Group 2"/>
          <p:cNvGrpSpPr/>
          <p:nvPr userDrawn="1"/>
        </p:nvGrpSpPr>
        <p:grpSpPr>
          <a:xfrm>
            <a:off x="4002736" y="1738841"/>
            <a:ext cx="4189074" cy="4129086"/>
            <a:chOff x="4002736" y="1755885"/>
            <a:chExt cx="4189074" cy="4129086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5588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55885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86309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8630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 userDrawn="1">
            <p:ph idx="10"/>
          </p:nvPr>
        </p:nvSpPr>
        <p:spPr>
          <a:xfrm>
            <a:off x="4012772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6197375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4012772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6197375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4660233" y="1513945"/>
            <a:ext cx="3691606" cy="4578879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754587" y="1513946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754587" y="2678233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754587" y="3842520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754587" y="5006808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750884" y="1513945"/>
            <a:ext cx="2041529" cy="28793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2895600" y="1513946"/>
            <a:ext cx="5492750" cy="2879334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750884" y="4481512"/>
            <a:ext cx="7637466" cy="1611312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3682999" y="1513946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3682999" y="306148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3682999" y="460902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755651" y="1513946"/>
            <a:ext cx="2852738" cy="4578879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4612104" y="1513946"/>
            <a:ext cx="3776245" cy="2815834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51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755650" y="4418012"/>
            <a:ext cx="7632699" cy="1674812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2683877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502606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760416" y="5125507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503236" y="2502605"/>
            <a:ext cx="8137526" cy="258762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48" y="2494138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3337552" y="2494138"/>
            <a:ext cx="2464127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5909923" y="248161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755647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337553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5909924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49" y="1513946"/>
            <a:ext cx="2997201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3752849" y="1513944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6117162" y="1513943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3765547" y="3059085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6117162" y="3062996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752849" y="4612048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6117162" y="4616560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5" r:id="rId3"/>
    <p:sldLayoutId id="2147483672" r:id="rId4"/>
    <p:sldLayoutId id="2147483671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  <p:sldLayoutId id="2147483663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youtube.com/watch?v=FWGZZ5U5cfs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755650" y="953200"/>
            <a:ext cx="7632700" cy="447884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ight Arrow 3">
            <a:hlinkClick r:id="" action="ppaction://hlinkshowjump?jump=nextslide"/>
          </p:cNvPr>
          <p:cNvSpPr/>
          <p:nvPr/>
        </p:nvSpPr>
        <p:spPr>
          <a:xfrm>
            <a:off x="7864475" y="5613400"/>
            <a:ext cx="360363" cy="431800"/>
          </a:xfrm>
          <a:prstGeom prst="rightArrow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3959" y="953200"/>
            <a:ext cx="6396081" cy="447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728663"/>
            <a:ext cx="7632700" cy="5364163"/>
          </a:xfrm>
        </p:spPr>
        <p:txBody>
          <a:bodyPr>
            <a:normAutofit/>
          </a:bodyPr>
          <a:lstStyle/>
          <a:p>
            <a:r>
              <a:rPr lang="en-GB" sz="4800" dirty="0"/>
              <a:t>How do you think the chick will change as it grows?</a:t>
            </a:r>
          </a:p>
          <a:p>
            <a:endParaRPr lang="en-GB" sz="4800" dirty="0"/>
          </a:p>
          <a:p>
            <a:r>
              <a:rPr lang="en-GB" sz="4800" dirty="0"/>
              <a:t>How long do you think it will take for the chick to become an adult chicken?</a:t>
            </a:r>
          </a:p>
        </p:txBody>
      </p:sp>
    </p:spTree>
    <p:extLst>
      <p:ext uri="{BB962C8B-B14F-4D97-AF65-F5344CB8AC3E}">
        <p14:creationId xmlns:p14="http://schemas.microsoft.com/office/powerpoint/2010/main" val="28890647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1183</TotalTime>
  <Words>29</Words>
  <Application>Microsoft Office PowerPoint</Application>
  <PresentationFormat>On-screen Show (4:3)</PresentationFormat>
  <Paragraphs>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Sassoon Infant Md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Emily Gerrard</cp:lastModifiedBy>
  <cp:revision>102</cp:revision>
  <dcterms:created xsi:type="dcterms:W3CDTF">2014-10-01T16:09:27Z</dcterms:created>
  <dcterms:modified xsi:type="dcterms:W3CDTF">2020-06-12T12:38:40Z</dcterms:modified>
</cp:coreProperties>
</file>