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3" r:id="rId2"/>
    <p:sldId id="264" r:id="rId3"/>
    <p:sldId id="265" r:id="rId4"/>
    <p:sldId id="266" r:id="rId5"/>
    <p:sldId id="269" r:id="rId6"/>
    <p:sldId id="276" r:id="rId7"/>
    <p:sldId id="267" r:id="rId8"/>
    <p:sldId id="270" r:id="rId9"/>
    <p:sldId id="273" r:id="rId10"/>
    <p:sldId id="268" r:id="rId11"/>
    <p:sldId id="277" r:id="rId12"/>
    <p:sldId id="271" r:id="rId13"/>
    <p:sldId id="274" r:id="rId14"/>
    <p:sldId id="275" r:id="rId15"/>
    <p:sldId id="278" r:id="rId16"/>
    <p:sldId id="279" r:id="rId17"/>
  </p:sldIdLst>
  <p:sldSz cx="9144000" cy="6858000" type="screen4x3"/>
  <p:notesSz cx="6858000" cy="9144000"/>
  <p:embeddedFontLst>
    <p:embeddedFont>
      <p:font typeface="Twinkl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7DB1"/>
    <a:srgbClr val="BAD1BE"/>
    <a:srgbClr val="AFDEF9"/>
    <a:srgbClr val="6FBD84"/>
    <a:srgbClr val="8ACBC0"/>
    <a:srgbClr val="25B7BC"/>
    <a:srgbClr val="EE73AA"/>
    <a:srgbClr val="009640"/>
    <a:srgbClr val="FFE000"/>
    <a:srgbClr val="643C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2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01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9.png"/><Relationship Id="rId7" Type="http://schemas.openxmlformats.org/officeDocument/2006/relationships/image" Target="../media/image11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2.png"/><Relationship Id="rId7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5.png"/><Relationship Id="rId4" Type="http://schemas.openxmlformats.org/officeDocument/2006/relationships/image" Target="../media/image23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png"/><Relationship Id="rId7" Type="http://schemas.openxmlformats.org/officeDocument/2006/relationships/image" Target="../media/image1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3.png"/><Relationship Id="rId7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6.png"/><Relationship Id="rId7" Type="http://schemas.openxmlformats.org/officeDocument/2006/relationships/image" Target="../media/image1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9.png"/><Relationship Id="rId7" Type="http://schemas.openxmlformats.org/officeDocument/2006/relationships/image" Target="../media/image1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2.png"/><Relationship Id="rId7" Type="http://schemas.openxmlformats.org/officeDocument/2006/relationships/image" Target="../media/image1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4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8.png"/><Relationship Id="rId7" Type="http://schemas.openxmlformats.org/officeDocument/2006/relationships/image" Target="../media/image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.png"/><Relationship Id="rId4" Type="http://schemas.openxmlformats.org/officeDocument/2006/relationships/image" Target="../media/image49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3.png"/><Relationship Id="rId7" Type="http://schemas.openxmlformats.org/officeDocument/2006/relationships/image" Target="../media/image1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556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5" name="Oval 4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dirty="0">
                <a:solidFill>
                  <a:srgbClr val="01407D"/>
                </a:solidFill>
              </a:rPr>
              <a:t>I need to cross the road.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154" y="1921716"/>
            <a:ext cx="2238472" cy="15828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4023847"/>
            <a:ext cx="2314735" cy="2225965"/>
            <a:chOff x="1255256" y="3846511"/>
            <a:chExt cx="2314735" cy="2225965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AFDEF9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Lollipop person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992"/>
            <a:stretch/>
          </p:blipFill>
          <p:spPr>
            <a:xfrm>
              <a:off x="1436123" y="3846511"/>
              <a:ext cx="1635990" cy="1785983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4023847"/>
            <a:ext cx="2314735" cy="2225965"/>
            <a:chOff x="5762555" y="3846511"/>
            <a:chExt cx="2314735" cy="2225965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B9D36E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Nurse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046"/>
            <a:stretch/>
          </p:blipFill>
          <p:spPr>
            <a:xfrm>
              <a:off x="6422045" y="3846511"/>
              <a:ext cx="1033328" cy="1785983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74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6807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07407E-6 L 0.21111 -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0.42934 -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07407E-6 L 0.21111 -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0.42934 -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5" name="Oval 4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 need help with my work.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108" y="1921716"/>
            <a:ext cx="1620563" cy="158285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64075"/>
            <a:ext cx="2314735" cy="2285737"/>
            <a:chOff x="1255256" y="3786739"/>
            <a:chExt cx="2314735" cy="2285737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F1884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Police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49999"/>
            <a:stretch/>
          </p:blipFill>
          <p:spPr>
            <a:xfrm>
              <a:off x="1707428" y="3786739"/>
              <a:ext cx="1573272" cy="1845755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4018527"/>
            <a:ext cx="2314735" cy="2231285"/>
            <a:chOff x="5762555" y="3841191"/>
            <a:chExt cx="2314735" cy="2231285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AFDEF9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Teacher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889"/>
            <a:stretch/>
          </p:blipFill>
          <p:spPr>
            <a:xfrm>
              <a:off x="5976622" y="3841191"/>
              <a:ext cx="1814694" cy="1791304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112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5728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-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-0.43194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1.11111E-6 L -0.21598 -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-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-0.43194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1.11111E-6 L -0.21598 -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5" name="Oval 4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dirty="0">
                <a:solidFill>
                  <a:srgbClr val="01407D"/>
                </a:solidFill>
              </a:rPr>
              <a:t>I am lost.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993" y="1921716"/>
            <a:ext cx="1060793" cy="158285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44875"/>
            <a:ext cx="2314735" cy="2304937"/>
            <a:chOff x="1255256" y="3767539"/>
            <a:chExt cx="2314735" cy="2304937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F1884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Police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65"/>
            <a:stretch/>
          </p:blipFill>
          <p:spPr>
            <a:xfrm>
              <a:off x="1697427" y="3767539"/>
              <a:ext cx="1566621" cy="1864955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4023847"/>
            <a:ext cx="2314735" cy="2225965"/>
            <a:chOff x="5762555" y="3846511"/>
            <a:chExt cx="2314735" cy="2225965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B9D36E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Nurse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046"/>
            <a:stretch/>
          </p:blipFill>
          <p:spPr>
            <a:xfrm>
              <a:off x="6422045" y="3846511"/>
              <a:ext cx="1033328" cy="1785983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74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76732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96296E-6 L 0.21111 2.96296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0.42934 -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7.40741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685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96296E-6 L 0.21111 2.96296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4.07407E-6 L 0.42934 -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dirty="0">
                <a:solidFill>
                  <a:srgbClr val="01407D"/>
                </a:solidFill>
              </a:rPr>
              <a:t>My dog is sick.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154" y="2151932"/>
            <a:ext cx="2238472" cy="1122426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83361"/>
            <a:ext cx="2314735" cy="2266451"/>
            <a:chOff x="1255256" y="3806025"/>
            <a:chExt cx="2314735" cy="2266451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F9B000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Vet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150"/>
            <a:stretch/>
          </p:blipFill>
          <p:spPr>
            <a:xfrm>
              <a:off x="1877270" y="3806025"/>
              <a:ext cx="1123270" cy="1826470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276981" y="3885546"/>
            <a:ext cx="2434061" cy="2364266"/>
            <a:chOff x="5643229" y="3708210"/>
            <a:chExt cx="2434061" cy="2364266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AFDEF9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Lollipop person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981"/>
            <a:stretch/>
          </p:blipFill>
          <p:spPr>
            <a:xfrm>
              <a:off x="5643229" y="3708210"/>
              <a:ext cx="2013857" cy="1924285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8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84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4.8148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54745 L 5.55556E-7 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81481E-6 L 0.21111 -4.8148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11111E-6 L 0.42934 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4.8148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54745 L 5.55556E-7 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81481E-6 L 0.21111 -4.8148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11111E-6 L 0.42934 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396307" y="3981718"/>
            <a:ext cx="2314735" cy="2268094"/>
            <a:chOff x="5396307" y="3981718"/>
            <a:chExt cx="2314735" cy="2268094"/>
          </a:xfrm>
        </p:grpSpPr>
        <p:grpSp>
          <p:nvGrpSpPr>
            <p:cNvPr id="39" name="Group 38"/>
            <p:cNvGrpSpPr/>
            <p:nvPr/>
          </p:nvGrpSpPr>
          <p:grpSpPr>
            <a:xfrm>
              <a:off x="5396307" y="4167103"/>
              <a:ext cx="2314735" cy="2082709"/>
              <a:chOff x="5762555" y="3989767"/>
              <a:chExt cx="2314735" cy="2082709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5762555" y="3989767"/>
                <a:ext cx="2314735" cy="2082709"/>
                <a:chOff x="3678614" y="1881012"/>
                <a:chExt cx="2504231" cy="225321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3678614" y="1881012"/>
                  <a:ext cx="2504231" cy="2253210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effectLst>
                  <a:outerShdw blurRad="127000" dist="127000" dir="2580000" sx="97000" sy="97000" algn="ctr" rotWithShape="0">
                    <a:schemeClr val="tx1">
                      <a:alpha val="2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3882290" y="2067595"/>
                  <a:ext cx="2134672" cy="1596115"/>
                </a:xfrm>
                <a:prstGeom prst="rect">
                  <a:avLst/>
                </a:prstGeom>
                <a:solidFill>
                  <a:srgbClr val="AFDEF9"/>
                </a:solidFill>
                <a:ln w="190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effectLst>
                  <a:outerShdw blurRad="127000" dist="127000" dir="2580000" sx="97000" sy="97000" algn="ctr" rotWithShape="0">
                    <a:schemeClr val="tx1">
                      <a:alpha val="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3806071" y="3707573"/>
                  <a:ext cx="2263469" cy="3995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dirty="0"/>
                    <a:t>Removal person</a:t>
                  </a:r>
                </a:p>
              </p:txBody>
            </p:sp>
          </p:grpSp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2472" y="4287501"/>
                <a:ext cx="1814694" cy="1139938"/>
              </a:xfrm>
              <a:prstGeom prst="rect">
                <a:avLst/>
              </a:prstGeom>
            </p:spPr>
          </p:pic>
        </p:grp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202"/>
            <a:stretch/>
          </p:blipFill>
          <p:spPr>
            <a:xfrm>
              <a:off x="5742403" y="3981718"/>
              <a:ext cx="1736699" cy="1828990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3719196" y="1921716"/>
            <a:ext cx="2813578" cy="1582859"/>
            <a:chOff x="3719196" y="1921716"/>
            <a:chExt cx="2813578" cy="1582859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9196" y="1921716"/>
              <a:ext cx="830055" cy="1582859"/>
            </a:xfrm>
            <a:prstGeom prst="rect">
              <a:avLst/>
            </a:prstGeom>
            <a:effectLst>
              <a:softEdge rad="0"/>
            </a:effectLst>
          </p:spPr>
        </p:pic>
        <p:sp>
          <p:nvSpPr>
            <p:cNvPr id="2" name="Cloud Callout 1"/>
            <p:cNvSpPr/>
            <p:nvPr/>
          </p:nvSpPr>
          <p:spPr>
            <a:xfrm>
              <a:off x="4856521" y="1954676"/>
              <a:ext cx="1676253" cy="959202"/>
            </a:xfrm>
            <a:prstGeom prst="cloudCallout">
              <a:avLst>
                <a:gd name="adj1" fmla="val -69867"/>
                <a:gd name="adj2" fmla="val -28545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6740" y="2079498"/>
              <a:ext cx="1006541" cy="65592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 need to move house.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64076"/>
            <a:ext cx="2314735" cy="2285736"/>
            <a:chOff x="1255256" y="3786740"/>
            <a:chExt cx="2314735" cy="2285736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AFDEF9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Doctor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12"/>
            <a:stretch/>
          </p:blipFill>
          <p:spPr>
            <a:xfrm>
              <a:off x="1473151" y="3786740"/>
              <a:ext cx="1627046" cy="1845756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510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047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5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2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6 L 3.33333E-6 -3.33333E-6 " pathEditMode="relative" rAng="0" ptsTypes="AA">
                                          <p:cBhvr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6" fill="hold">
                          <p:stCondLst>
                            <p:cond delay="0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7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2" restart="whenNotActive" fill="hold" evtFilter="cancelBubble" nodeType="interactiveSeq">
                    <p:stCondLst>
                      <p:cond evt="onClick" delay="0">
                        <p:tgtEl>
                          <p:spTgt spid="1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3" fill="hold">
                          <p:stCondLst>
                            <p:cond delay="0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33333E-6 L -0.21598 -3.33333E-6 " pathEditMode="relative" rAng="0" ptsTypes="AA">
                                          <p:cBhvr>
                                            <p:cTn id="6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7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-0.43194 4.07407E-6 " pathEditMode="relative" rAng="0" ptsTypes="AA">
                                          <p:cBhvr>
                                            <p:cTn id="7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6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8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"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17" grpId="0"/>
          <p:bldP spid="17" grpId="1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5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2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6 L 3.33333E-6 -3.33333E-6 " pathEditMode="relative" rAng="0" ptsTypes="AA">
                                          <p:cBhvr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5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6" fill="hold">
                          <p:stCondLst>
                            <p:cond delay="0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7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2" restart="whenNotActive" fill="hold" evtFilter="cancelBubble" nodeType="interactiveSeq">
                    <p:stCondLst>
                      <p:cond evt="onClick" delay="0">
                        <p:tgtEl>
                          <p:spTgt spid="1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3" fill="hold">
                          <p:stCondLst>
                            <p:cond delay="0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33333E-6 L -0.21598 -3.33333E-6 " pathEditMode="relative" rAng="0" ptsTypes="AA">
                                          <p:cBhvr>
                                            <p:cTn id="6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7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-0.43194 4.07407E-6 " pathEditMode="relative" rAng="0" ptsTypes="AA">
                                          <p:cBhvr>
                                            <p:cTn id="7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6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8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"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17" grpId="0"/>
          <p:bldP spid="17" grpId="1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5" name="Oval 4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There is a fire.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246" y="1873143"/>
            <a:ext cx="2091258" cy="139266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424511" y="3964075"/>
            <a:ext cx="2419466" cy="2285737"/>
            <a:chOff x="1150525" y="3786739"/>
            <a:chExt cx="2419466" cy="2285737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F1884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Lollipop person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336"/>
            <a:stretch/>
          </p:blipFill>
          <p:spPr>
            <a:xfrm>
              <a:off x="1150525" y="3786739"/>
              <a:ext cx="2101052" cy="1845756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3953256"/>
            <a:ext cx="2314735" cy="2296556"/>
            <a:chOff x="5762555" y="3775920"/>
            <a:chExt cx="2314735" cy="2296556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AFDEF9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Firefighter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965"/>
            <a:stretch/>
          </p:blipFill>
          <p:spPr>
            <a:xfrm>
              <a:off x="6126228" y="3775920"/>
              <a:ext cx="1627694" cy="1856575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112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9441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0.54745 L -8.33333E-7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1.11022E-1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4.07407E-6 L -0.43194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1.11022E-16 L -0.21598 1.11022E-1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0.54745 L -8.33333E-7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1.11022E-1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8.33333E-7 4.07407E-6 L -0.43194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1.11022E-16 L -0.21598 1.11022E-1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2800" dirty="0">
                <a:solidFill>
                  <a:srgbClr val="01407D"/>
                </a:solidFill>
              </a:rPr>
              <a:t>I would like to order some food.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624" y="1921716"/>
            <a:ext cx="1433634" cy="1352642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63768"/>
            <a:ext cx="2314735" cy="2286044"/>
            <a:chOff x="1255256" y="3786432"/>
            <a:chExt cx="2314735" cy="2286044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643C90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Waiter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8182"/>
            <a:stretch/>
          </p:blipFill>
          <p:spPr>
            <a:xfrm>
              <a:off x="1869761" y="3786432"/>
              <a:ext cx="1132934" cy="1846063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3878831"/>
            <a:ext cx="2314735" cy="2370981"/>
            <a:chOff x="5762555" y="3701495"/>
            <a:chExt cx="2314735" cy="2370981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F1884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Police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571"/>
            <a:stretch/>
          </p:blipFill>
          <p:spPr>
            <a:xfrm>
              <a:off x="6169944" y="3701495"/>
              <a:ext cx="1598509" cy="1931000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877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48" name="Oval 47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882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4.0740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0.21111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4.07407E-6 L 0.42934 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4.07407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4.0740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07407E-6 L 0.21111 4.0740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4.07407E-6 L 0.42934 4.0740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My trousers are too long.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1304">
            <a:off x="4375208" y="1921716"/>
            <a:ext cx="650465" cy="1352642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757574"/>
            <a:ext cx="2314735" cy="2492238"/>
            <a:chOff x="1255256" y="3580238"/>
            <a:chExt cx="2314735" cy="2492238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25B7B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Sewer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159" b="45663"/>
            <a:stretch/>
          </p:blipFill>
          <p:spPr>
            <a:xfrm>
              <a:off x="1638021" y="3580238"/>
              <a:ext cx="1778639" cy="2052257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3990904"/>
            <a:ext cx="2314735" cy="2258908"/>
            <a:chOff x="5762555" y="3813568"/>
            <a:chExt cx="2314735" cy="2258908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EE73AA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Postal worker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36" b="44830"/>
            <a:stretch/>
          </p:blipFill>
          <p:spPr>
            <a:xfrm>
              <a:off x="6284676" y="3813568"/>
              <a:ext cx="1388272" cy="1818927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96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8573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3.7037E-7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2.22222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7 L 0.21111 3.7037E-7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2.22222E-6 L 0.42934 2.22222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5 L 0 3.7037E-7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2.22222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7 L 0.21111 3.7037E-7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2.22222E-6 L 0.42934 2.22222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 have hurt my knee.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162" y="1921716"/>
            <a:ext cx="748454" cy="158285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338885" y="4018526"/>
            <a:ext cx="2505092" cy="2231286"/>
            <a:chOff x="1064899" y="3841190"/>
            <a:chExt cx="2505092" cy="2231286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EE73AA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Postal worker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641"/>
            <a:stretch/>
          </p:blipFill>
          <p:spPr>
            <a:xfrm>
              <a:off x="1064899" y="3841190"/>
              <a:ext cx="2183050" cy="179130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3916267"/>
            <a:ext cx="2314735" cy="2333545"/>
            <a:chOff x="5762555" y="3738931"/>
            <a:chExt cx="2314735" cy="2333545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B9D36E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Nurse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8201"/>
            <a:stretch/>
          </p:blipFill>
          <p:spPr>
            <a:xfrm>
              <a:off x="6358332" y="3738931"/>
              <a:ext cx="1192197" cy="1893563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634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1000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0.54745 L -3.33333E-6 -1.1111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6 L 3.33333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1.11111E-6 L -0.43194 -1.1111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6 L -0.21598 -3.703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0.54745 L -3.33333E-6 -1.1111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6 L 3.33333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1.11111E-6 L -0.43194 -1.1111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6 L -0.21598 -3.703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My teeth hurt.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312"/>
          <a:stretch/>
        </p:blipFill>
        <p:spPr>
          <a:xfrm>
            <a:off x="4131295" y="1870794"/>
            <a:ext cx="1043459" cy="1192280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99750"/>
            <a:ext cx="2314735" cy="2250062"/>
            <a:chOff x="1255256" y="3822414"/>
            <a:chExt cx="2314735" cy="2250062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BAD1BE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Dentist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912"/>
            <a:stretch/>
          </p:blipFill>
          <p:spPr>
            <a:xfrm>
              <a:off x="1700782" y="3822414"/>
              <a:ext cx="1410268" cy="181008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21926" y="4041426"/>
            <a:ext cx="2389116" cy="2208386"/>
            <a:chOff x="5688174" y="3864090"/>
            <a:chExt cx="2389116" cy="2208386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D47DB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Referee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52295"/>
            <a:stretch/>
          </p:blipFill>
          <p:spPr>
            <a:xfrm>
              <a:off x="5688174" y="3864090"/>
              <a:ext cx="1960415" cy="1768406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502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938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22222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1.48148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22222E-6 L 0.21111 -2.22222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1.48148E-6 L 0.42934 -1.48148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22222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1.48148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22222E-6 L 0.21111 -2.22222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1.48148E-6 L 0.42934 -1.48148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200" dirty="0">
                <a:solidFill>
                  <a:srgbClr val="01407D"/>
                </a:solidFill>
              </a:rPr>
              <a:t>I want to change my hairstyle.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162" y="1895387"/>
            <a:ext cx="874367" cy="1285115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420348" y="4018526"/>
            <a:ext cx="2688791" cy="2231286"/>
            <a:chOff x="1146362" y="3841190"/>
            <a:chExt cx="2688791" cy="2231286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643C90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Waitress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432"/>
            <a:stretch/>
          </p:blipFill>
          <p:spPr>
            <a:xfrm>
              <a:off x="1146362" y="3841190"/>
              <a:ext cx="2688791" cy="179130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290296" y="3971443"/>
            <a:ext cx="2420746" cy="2278369"/>
            <a:chOff x="5656544" y="3794107"/>
            <a:chExt cx="2420746" cy="2278369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009640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Hairdresser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512"/>
            <a:stretch/>
          </p:blipFill>
          <p:spPr>
            <a:xfrm>
              <a:off x="5656544" y="3794107"/>
              <a:ext cx="2188806" cy="1838387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105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081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0.54745 L 3.05556E-6 -1.1111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0.54745 L -3.88889E-6 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1.11111E-6 L -0.43195 -1.1111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1.11111E-6 L -0.21597 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0.54745 L 3.05556E-6 -1.11111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0.54745 L -3.88889E-6 1.11111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1.11111E-6 L -0.43195 -1.11111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1.11111E-6 L -0.21597 1.11111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5" name="Oval 4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 just got fouled.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692" y="1982381"/>
            <a:ext cx="1059303" cy="112994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872821"/>
            <a:ext cx="2314735" cy="2376991"/>
            <a:chOff x="1255256" y="3695485"/>
            <a:chExt cx="2314735" cy="2376991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25B7BC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Sewer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25" b="46721"/>
            <a:stretch/>
          </p:blipFill>
          <p:spPr>
            <a:xfrm>
              <a:off x="1610998" y="3695485"/>
              <a:ext cx="1779391" cy="1937010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37464" y="3916267"/>
            <a:ext cx="2373578" cy="2333545"/>
            <a:chOff x="5703712" y="3738931"/>
            <a:chExt cx="2373578" cy="2333545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D47DB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Referee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484"/>
            <a:stretch/>
          </p:blipFill>
          <p:spPr>
            <a:xfrm>
              <a:off x="5703712" y="3738931"/>
              <a:ext cx="1906861" cy="1893564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009" y="427054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513668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5674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0.54746 L 1.94444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96296E-6 L -0.43194 -2.96296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7037E-6 L -0.21597 -3.703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0.54746 L 1.94444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2222E-6 0.04074 L 2.22222E-6 0.00277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96296E-6 L -0.43194 -2.96296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59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7037E-6 L -0.21597 -3.7037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079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529242" y="3900290"/>
            <a:ext cx="2314735" cy="2349522"/>
            <a:chOff x="1529242" y="3900290"/>
            <a:chExt cx="2314735" cy="2349522"/>
          </a:xfrm>
        </p:grpSpPr>
        <p:grpSp>
          <p:nvGrpSpPr>
            <p:cNvPr id="25" name="Group 24"/>
            <p:cNvGrpSpPr/>
            <p:nvPr/>
          </p:nvGrpSpPr>
          <p:grpSpPr>
            <a:xfrm>
              <a:off x="1529242" y="4167103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6FBD84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Car sales person</a:t>
                </a: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1783266" y="3900290"/>
              <a:ext cx="1868686" cy="1909542"/>
              <a:chOff x="1783266" y="3900290"/>
              <a:chExt cx="1868686" cy="1909542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83266" y="4657910"/>
                <a:ext cx="1868686" cy="828718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1" b="63123"/>
              <a:stretch/>
            </p:blipFill>
            <p:spPr>
              <a:xfrm>
                <a:off x="1926967" y="3900290"/>
                <a:ext cx="1613675" cy="1909542"/>
              </a:xfrm>
              <a:prstGeom prst="rect">
                <a:avLst/>
              </a:prstGeom>
            </p:spPr>
          </p:pic>
        </p:grp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>
            <a:off x="-1361404" y="113226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I need a new car.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225" y="2077513"/>
            <a:ext cx="2178466" cy="938817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39" name="Group 38"/>
          <p:cNvGrpSpPr/>
          <p:nvPr/>
        </p:nvGrpSpPr>
        <p:grpSpPr>
          <a:xfrm>
            <a:off x="5396307" y="3990906"/>
            <a:ext cx="2314735" cy="2258906"/>
            <a:chOff x="5762555" y="3813570"/>
            <a:chExt cx="2314735" cy="2258906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EE73AA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Teacher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299"/>
            <a:stretch/>
          </p:blipFill>
          <p:spPr>
            <a:xfrm>
              <a:off x="6069264" y="3813570"/>
              <a:ext cx="1627007" cy="1818926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119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344812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38231" y="543756"/>
            <a:ext cx="1199626" cy="1429833"/>
            <a:chOff x="1669409" y="1491712"/>
            <a:chExt cx="2181138" cy="2599696"/>
          </a:xfrm>
        </p:grpSpPr>
        <p:sp>
          <p:nvSpPr>
            <p:cNvPr id="48" name="Oval 47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687" y="1491712"/>
              <a:ext cx="2088860" cy="2599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70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0.54746 L 1.94444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6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0.04074 L -1.38889E-6 0.00277 " pathEditMode="relative" rAng="0" ptsTypes="AA" p14:bounceEnd="77692">
                                          <p:cBhvr>
                                            <p:cTn id="61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3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6 L 0.22031 3.703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0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2.22222E-6 L 0.44027 2.22222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1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"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17" grpId="0"/>
          <p:bldP spid="17" grpId="1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96296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0.54746 L 1.94444E-6 -3.7037E-6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6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0.04074 L -1.38889E-6 0.00277 " pathEditMode="relative" rAng="0" ptsTypes="AA">
                                          <p:cBhvr>
                                            <p:cTn id="61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3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6" restart="whenNotActive" fill="hold" evtFilter="cancelBubble" nodeType="interactiveSeq">
                    <p:stCondLst>
                      <p:cond evt="onClick" delay="0">
                        <p:tgtEl>
                          <p:spTgt spid="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7" fill="hold">
                          <p:stCondLst>
                            <p:cond delay="0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6 L 0.22031 3.7037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0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2.22222E-6 L 0.44027 2.22222E-6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1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"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17" grpId="0"/>
          <p:bldP spid="17" grpId="1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413" y="615236"/>
            <a:ext cx="6442745" cy="1224793"/>
            <a:chOff x="1971413" y="615236"/>
            <a:chExt cx="6442745" cy="1224793"/>
          </a:xfrm>
        </p:grpSpPr>
        <p:sp>
          <p:nvSpPr>
            <p:cNvPr id="11" name="Rounded Rectangle 10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71413" y="1166070"/>
              <a:ext cx="654341" cy="285225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231471" y="696923"/>
            <a:ext cx="6336745" cy="994306"/>
          </a:xfrm>
        </p:spPr>
        <p:txBody>
          <a:bodyPr/>
          <a:lstStyle/>
          <a:p>
            <a:r>
              <a:rPr lang="en-GB" sz="3600" dirty="0">
                <a:solidFill>
                  <a:srgbClr val="01407D"/>
                </a:solidFill>
              </a:rPr>
              <a:t>My bin is full.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83" b="47922"/>
          <a:stretch/>
        </p:blipFill>
        <p:spPr>
          <a:xfrm>
            <a:off x="4646019" y="1916376"/>
            <a:ext cx="750288" cy="1266439"/>
          </a:xfrm>
          <a:prstGeom prst="rect">
            <a:avLst/>
          </a:prstGeom>
          <a:effectLst>
            <a:softEdge rad="0"/>
          </a:effectLst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037806" y="4610469"/>
            <a:ext cx="116467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4800" dirty="0">
                <a:solidFill>
                  <a:srgbClr val="01407D"/>
                </a:solidFill>
              </a:rPr>
              <a:t>or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529242" y="3935155"/>
            <a:ext cx="2314735" cy="2314657"/>
            <a:chOff x="1255256" y="3757819"/>
            <a:chExt cx="2314735" cy="2314657"/>
          </a:xfrm>
        </p:grpSpPr>
        <p:grpSp>
          <p:nvGrpSpPr>
            <p:cNvPr id="25" name="Group 24"/>
            <p:cNvGrpSpPr/>
            <p:nvPr/>
          </p:nvGrpSpPr>
          <p:grpSpPr>
            <a:xfrm>
              <a:off x="1255256" y="3989767"/>
              <a:ext cx="2314735" cy="2082709"/>
              <a:chOff x="3678614" y="1881012"/>
              <a:chExt cx="2504231" cy="225321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BAD1BE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Bin collector</a:t>
                </a:r>
              </a:p>
            </p:txBody>
          </p:sp>
        </p:grp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787"/>
            <a:stretch/>
          </p:blipFill>
          <p:spPr>
            <a:xfrm>
              <a:off x="1430674" y="3757819"/>
              <a:ext cx="1835517" cy="1874677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396307" y="4058452"/>
            <a:ext cx="2314735" cy="2191360"/>
            <a:chOff x="5762555" y="3881116"/>
            <a:chExt cx="2314735" cy="2191360"/>
          </a:xfrm>
        </p:grpSpPr>
        <p:grpSp>
          <p:nvGrpSpPr>
            <p:cNvPr id="34" name="Group 33"/>
            <p:cNvGrpSpPr/>
            <p:nvPr/>
          </p:nvGrpSpPr>
          <p:grpSpPr>
            <a:xfrm>
              <a:off x="5762555" y="3989767"/>
              <a:ext cx="2314735" cy="2082709"/>
              <a:chOff x="3678614" y="1881012"/>
              <a:chExt cx="2504231" cy="225321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678614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3882290" y="2067595"/>
                <a:ext cx="2134672" cy="1596115"/>
              </a:xfrm>
              <a:prstGeom prst="rect">
                <a:avLst/>
              </a:prstGeom>
              <a:solidFill>
                <a:srgbClr val="D47DB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06071" y="3707573"/>
                <a:ext cx="2263469" cy="39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Vet</a:t>
                </a:r>
              </a:p>
            </p:txBody>
          </p:sp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1958"/>
            <a:stretch/>
          </p:blipFill>
          <p:spPr>
            <a:xfrm>
              <a:off x="6357558" y="3881116"/>
              <a:ext cx="1213216" cy="1751380"/>
            </a:xfrm>
            <a:prstGeom prst="rect">
              <a:avLst/>
            </a:prstGeom>
          </p:spPr>
        </p:pic>
      </p:grpSp>
      <p:sp>
        <p:nvSpPr>
          <p:cNvPr id="43" name="Rounded Rectangle 42"/>
          <p:cNvSpPr/>
          <p:nvPr/>
        </p:nvSpPr>
        <p:spPr>
          <a:xfrm>
            <a:off x="1543231" y="3298926"/>
            <a:ext cx="6146318" cy="520118"/>
          </a:xfrm>
          <a:prstGeom prst="roundRect">
            <a:avLst>
              <a:gd name="adj" fmla="val 50000"/>
            </a:avLst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can help me?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858000"/>
            <a:ext cx="5806023" cy="40664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74" y="6858000"/>
            <a:ext cx="5806023" cy="40664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288" y="4255825"/>
            <a:ext cx="2160133" cy="1838549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066404" y="3105959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54" name="Rounded Rectangle 53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Correct. Good job!</a:t>
              </a:r>
            </a:p>
          </p:txBody>
        </p:sp>
        <p:sp>
          <p:nvSpPr>
            <p:cNvPr id="55" name="Freeform 54"/>
            <p:cNvSpPr/>
            <p:nvPr/>
          </p:nvSpPr>
          <p:spPr>
            <a:xfrm rot="16003124">
              <a:off x="4620488" y="1613820"/>
              <a:ext cx="851717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39" y="4944893"/>
            <a:ext cx="782272" cy="814625"/>
          </a:xfrm>
          <a:prstGeom prst="rect">
            <a:avLst/>
          </a:prstGeom>
        </p:spPr>
      </p:pic>
      <p:sp>
        <p:nvSpPr>
          <p:cNvPr id="57" name="Rounded Rectangle 56">
            <a:hlinkClick r:id="" action="ppaction://hlinkshowjump?jump=nextslide"/>
          </p:cNvPr>
          <p:cNvSpPr/>
          <p:nvPr/>
        </p:nvSpPr>
        <p:spPr>
          <a:xfrm>
            <a:off x="7145398" y="5510454"/>
            <a:ext cx="1364689" cy="622830"/>
          </a:xfrm>
          <a:prstGeom prst="roundRect">
            <a:avLst>
              <a:gd name="adj" fmla="val 40611"/>
            </a:avLst>
          </a:prstGeom>
          <a:solidFill>
            <a:srgbClr val="AFDEF9"/>
          </a:solidFill>
          <a:ln w="19050">
            <a:solidFill>
              <a:srgbClr val="01407D"/>
            </a:solidFill>
          </a:ln>
          <a:effectLst>
            <a:outerShdw dist="50800" dir="282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rgbClr val="01407D"/>
                </a:solidFill>
              </a:rPr>
              <a:t>Next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174754" y="3245654"/>
            <a:ext cx="3196676" cy="1025228"/>
            <a:chOff x="2206304" y="615236"/>
            <a:chExt cx="6207854" cy="1730103"/>
          </a:xfrm>
          <a:solidFill>
            <a:srgbClr val="B9D36E"/>
          </a:solidFill>
        </p:grpSpPr>
        <p:sp>
          <p:nvSpPr>
            <p:cNvPr id="62" name="Rounded Rectangle 61"/>
            <p:cNvSpPr/>
            <p:nvPr/>
          </p:nvSpPr>
          <p:spPr>
            <a:xfrm>
              <a:off x="2206304" y="615236"/>
              <a:ext cx="6207854" cy="122479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Never mind. Try again!</a:t>
              </a:r>
            </a:p>
          </p:txBody>
        </p:sp>
        <p:sp>
          <p:nvSpPr>
            <p:cNvPr id="63" name="Freeform 62"/>
            <p:cNvSpPr/>
            <p:nvPr/>
          </p:nvSpPr>
          <p:spPr>
            <a:xfrm rot="16003124">
              <a:off x="3893944" y="1613820"/>
              <a:ext cx="851716" cy="611321"/>
            </a:xfrm>
            <a:custGeom>
              <a:avLst/>
              <a:gdLst>
                <a:gd name="connsiteX0" fmla="*/ 402671 w 654341"/>
                <a:gd name="connsiteY0" fmla="*/ 0 h 285225"/>
                <a:gd name="connsiteX1" fmla="*/ 0 w 654341"/>
                <a:gd name="connsiteY1" fmla="*/ 251669 h 285225"/>
                <a:gd name="connsiteX2" fmla="*/ 654341 w 654341"/>
                <a:gd name="connsiteY2" fmla="*/ 285225 h 285225"/>
                <a:gd name="connsiteX3" fmla="*/ 402671 w 654341"/>
                <a:gd name="connsiteY3" fmla="*/ 0 h 285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341" h="285225">
                  <a:moveTo>
                    <a:pt x="402671" y="0"/>
                  </a:moveTo>
                  <a:lnTo>
                    <a:pt x="0" y="251669"/>
                  </a:lnTo>
                  <a:lnTo>
                    <a:pt x="654341" y="285225"/>
                  </a:lnTo>
                  <a:lnTo>
                    <a:pt x="40267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738231" y="554804"/>
            <a:ext cx="1162714" cy="1470155"/>
            <a:chOff x="1669409" y="1511799"/>
            <a:chExt cx="2114026" cy="2673009"/>
          </a:xfrm>
        </p:grpSpPr>
        <p:sp>
          <p:nvSpPr>
            <p:cNvPr id="42" name="Oval 41"/>
            <p:cNvSpPr/>
            <p:nvPr/>
          </p:nvSpPr>
          <p:spPr>
            <a:xfrm>
              <a:off x="1669409" y="1734547"/>
              <a:ext cx="2114026" cy="2114026"/>
            </a:xfrm>
            <a:prstGeom prst="ellips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531" y="1511799"/>
              <a:ext cx="1952622" cy="2673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498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 p14:presetBounceEnd="77692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 p14:bounceEnd="77692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 p14:bounceEnd="77692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59259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-3.7037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 p14:bounceEnd="77692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59259E-6 L 0.21111 -2.59259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42934 -3.7037E-7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 p14:presetBounceEnd="77692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 p14:bounceEnd="77692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path" presetSubtype="0" accel="3615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9" dur="1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accel="36154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1.94444E-6 0.04074 L -1.94444E-6 0.00277 " pathEditMode="relative" rAng="0" ptsTypes="AA">
                                          <p:cBhvr>
                                            <p:cTn id="14" dur="1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3615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11111E-6 0.01574 L -1.11111E-6 0.00278 " pathEditMode="relative" rAng="0" ptsTypes="AA">
                                          <p:cBhvr>
                                            <p:cTn id="26" dur="1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4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18000" decel="82000" autoRev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2.22222E-6 L 1.11022E-16 -0.44931 " pathEditMode="relative" rAng="0" ptsTypes="AA">
                                          <p:cBhvr>
                                            <p:cTn id="3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.54746 L 0 -2.59259E-6 " pathEditMode="relative" rAng="0" ptsTypes="AA">
                                          <p:cBhvr>
                                            <p:cTn id="3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0" presetID="42" presetClass="path" presetSubtype="0" accel="18000" decel="82000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38889E-6 2.22222E-6 L -1.38889E-6 -0.44931 " pathEditMode="relative" rAng="0" ptsTypes="AA">
                                          <p:cBhvr>
                                            <p:cTn id="4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247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4" presetID="42" presetClass="path" presetSubtype="0" accel="18000" decel="8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0.54745 L 3.33333E-6 -3.7037E-7 " pathEditMode="relative" rAng="0" ptsTypes="AA">
                                          <p:cBhvr>
                                            <p:cTn id="4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738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Click" delay="0">
                        <p:tgtEl>
                          <p:spTgt spid="3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0.04075 L 1.66667E-6 0.00278 " pathEditMode="relative" rAng="0" ptsTypes="AA">
                                          <p:cBhvr>
                                            <p:cTn id="58" dur="1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60" presetID="10" presetClass="exit" presetSubtype="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9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Click" delay="0">
                        <p:tgtEl>
                          <p:spTgt spid="4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accel="10000" decel="9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59259E-6 L 0.21111 -2.59259E-6 " pathEditMode="relative" rAng="0" ptsTypes="AA">
                                          <p:cBhvr>
                                            <p:cTn id="7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55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63" presetClass="path" presetSubtype="0" accel="24000" decel="76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3.7037E-7 L 0.42934 -3.7037E-7 " pathEditMode="relative" rAng="0" ptsTypes="AA">
                                          <p:cBhvr>
                                            <p:cTn id="7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45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accel="3615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0.04074 L 5.55556E-7 0.00277 " pathEditMode="relative" rAng="0" ptsTypes="AA">
                                          <p:cBhvr>
                                            <p:cTn id="87" dur="1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89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8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0"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7" grpId="1"/>
          <p:bldP spid="23" grpId="0"/>
          <p:bldP spid="43" grpId="0" animBg="1"/>
          <p:bldP spid="43" grpId="1" animBg="1"/>
          <p:bldP spid="43" grpId="2" animBg="1"/>
          <p:bldP spid="57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58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370</Words>
  <Application>Microsoft Office PowerPoint</Application>
  <PresentationFormat>On-screen Show (4:3)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I need to cross the road.</vt:lpstr>
      <vt:lpstr>I need help with my work.</vt:lpstr>
      <vt:lpstr>I am lost.</vt:lpstr>
      <vt:lpstr>My dog is sick.</vt:lpstr>
      <vt:lpstr>I need to move house.</vt:lpstr>
      <vt:lpstr>There is a fire.</vt:lpstr>
      <vt:lpstr>I would like to order some food.</vt:lpstr>
      <vt:lpstr>My trousers are too long.</vt:lpstr>
      <vt:lpstr>I have hurt my knee.</vt:lpstr>
      <vt:lpstr>My teeth hurt.</vt:lpstr>
      <vt:lpstr>I want to change my hairstyle.</vt:lpstr>
      <vt:lpstr>I just got fouled.</vt:lpstr>
      <vt:lpstr>I need a new car.</vt:lpstr>
      <vt:lpstr>My bin is full.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Charlotte Campbell</cp:lastModifiedBy>
  <cp:revision>21</cp:revision>
  <dcterms:created xsi:type="dcterms:W3CDTF">2019-08-23T08:11:02Z</dcterms:created>
  <dcterms:modified xsi:type="dcterms:W3CDTF">2021-01-26T14:24:02Z</dcterms:modified>
</cp:coreProperties>
</file>