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53"/>
  </p:notesMasterIdLst>
  <p:handoutMasterIdLst>
    <p:handoutMasterId r:id="rId54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84" r:id="rId20"/>
    <p:sldId id="285" r:id="rId21"/>
    <p:sldId id="286" r:id="rId22"/>
    <p:sldId id="287" r:id="rId23"/>
    <p:sldId id="288" r:id="rId24"/>
    <p:sldId id="289" r:id="rId25"/>
    <p:sldId id="290" r:id="rId26"/>
    <p:sldId id="291" r:id="rId27"/>
    <p:sldId id="292" r:id="rId28"/>
    <p:sldId id="293" r:id="rId29"/>
    <p:sldId id="294" r:id="rId30"/>
    <p:sldId id="295" r:id="rId31"/>
    <p:sldId id="296" r:id="rId32"/>
    <p:sldId id="297" r:id="rId33"/>
    <p:sldId id="298" r:id="rId34"/>
    <p:sldId id="299" r:id="rId35"/>
    <p:sldId id="300" r:id="rId36"/>
    <p:sldId id="301" r:id="rId37"/>
    <p:sldId id="302" r:id="rId38"/>
    <p:sldId id="303" r:id="rId39"/>
    <p:sldId id="304" r:id="rId40"/>
    <p:sldId id="305" r:id="rId41"/>
    <p:sldId id="306" r:id="rId42"/>
    <p:sldId id="307" r:id="rId43"/>
    <p:sldId id="308" r:id="rId44"/>
    <p:sldId id="309" r:id="rId45"/>
    <p:sldId id="310" r:id="rId46"/>
    <p:sldId id="311" r:id="rId47"/>
    <p:sldId id="312" r:id="rId48"/>
    <p:sldId id="313" r:id="rId49"/>
    <p:sldId id="314" r:id="rId50"/>
    <p:sldId id="315" r:id="rId51"/>
    <p:sldId id="267" r:id="rId5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55"/>
      <p:bold r:id="rId56"/>
      <p:italic r:id="rId57"/>
      <p:boldItalic r:id="rId58"/>
    </p:embeddedFont>
    <p:embeddedFont>
      <p:font typeface="Twinkl" panose="020B0604020202020204" charset="0"/>
      <p:regular r:id="rId59"/>
      <p:bold r:id="rId6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>
        <p:scale>
          <a:sx n="81" d="100"/>
          <a:sy n="81" d="100"/>
        </p:scale>
        <p:origin x="1068" y="-13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font" Target="fonts/font1.fntdata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handoutMaster" Target="handoutMasters/handoutMaster1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8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font" Target="fonts/font3.fntdata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font" Target="fonts/font6.fntdata"/><Relationship Id="rId65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font" Target="fonts/font2.fntdata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5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s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a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834417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t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247044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4405705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p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453876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i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599568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n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166304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m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797791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d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507041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4"/>
            <a:ext cx="7632700" cy="4145646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g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271340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o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396251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c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717840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k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224026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ck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377605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e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917117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u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052077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r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316622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15736"/>
            <a:ext cx="7632700" cy="4977088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h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394079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956345"/>
            <a:ext cx="7632700" cy="5136479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b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7201552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956346"/>
            <a:ext cx="7632700" cy="4689446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f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130157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956346"/>
            <a:ext cx="7632700" cy="4689446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ff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606461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711354"/>
            <a:ext cx="7632700" cy="3934438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l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652948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711354"/>
            <a:ext cx="7632700" cy="3934438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ll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8907889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5175"/>
            <a:ext cx="7632700" cy="4880617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ss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5652181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5175"/>
            <a:ext cx="7632700" cy="4880617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j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291236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5175"/>
            <a:ext cx="7632700" cy="4880617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v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7151814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5175"/>
            <a:ext cx="7632700" cy="4880617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w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5079430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5175"/>
            <a:ext cx="7632700" cy="4880617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x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2828914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5175"/>
            <a:ext cx="7632700" cy="4075273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y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892887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5175"/>
            <a:ext cx="7632700" cy="5327650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z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739132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5175"/>
            <a:ext cx="7632700" cy="5327650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zz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8670013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5175"/>
            <a:ext cx="7632700" cy="4721225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qu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7075471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469877"/>
            <a:ext cx="7632700" cy="4016523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ch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1018379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469877"/>
            <a:ext cx="7632700" cy="4016523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sh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8081388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469877"/>
            <a:ext cx="7632700" cy="4016523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th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6332998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00755"/>
            <a:ext cx="7632700" cy="4785645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ng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5114258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57681"/>
            <a:ext cx="7632700" cy="4328719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ai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897493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57681"/>
            <a:ext cx="7632700" cy="4328719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ee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5938997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539750" y="953183"/>
            <a:ext cx="8064500" cy="4328719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ig</a:t>
            </a:r>
            <a:r>
              <a:rPr lang="en-AU" sz="34400" dirty="0" err="1">
                <a:latin typeface="+mn-lt"/>
              </a:rPr>
              <a:t>h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4949226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57681"/>
            <a:ext cx="7632700" cy="4328719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oa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6183231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57681"/>
            <a:ext cx="7632700" cy="4328719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oo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2386658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57681"/>
            <a:ext cx="7632700" cy="4328719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ar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6266213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57681"/>
            <a:ext cx="7632700" cy="4328719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or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3938302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57681"/>
            <a:ext cx="7632700" cy="4328719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ur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580243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539751" y="1157681"/>
            <a:ext cx="7848599" cy="4328719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ow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1875033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57681"/>
            <a:ext cx="7632700" cy="4328719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oi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1036779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57681"/>
            <a:ext cx="7632700" cy="4328719"/>
          </a:xfrm>
        </p:spPr>
        <p:txBody>
          <a:bodyPr/>
          <a:lstStyle/>
          <a:p>
            <a:r>
              <a:rPr lang="en-AU" sz="34400" dirty="0">
                <a:latin typeface="+mn-lt"/>
              </a:rPr>
              <a:t>ear</a:t>
            </a:r>
            <a:endParaRPr lang="en-GB" sz="34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7568782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57681"/>
            <a:ext cx="7632700" cy="4328719"/>
          </a:xfrm>
        </p:spPr>
        <p:txBody>
          <a:bodyPr/>
          <a:lstStyle/>
          <a:p>
            <a:r>
              <a:rPr lang="en-AU" sz="34400" dirty="0">
                <a:latin typeface="+mn-lt"/>
              </a:rPr>
              <a:t>air</a:t>
            </a:r>
            <a:endParaRPr lang="en-GB" sz="34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8920068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57681"/>
            <a:ext cx="7632700" cy="4328719"/>
          </a:xfrm>
        </p:spPr>
        <p:txBody>
          <a:bodyPr/>
          <a:lstStyle/>
          <a:p>
            <a:r>
              <a:rPr lang="en-AU" sz="34400" dirty="0" err="1">
                <a:latin typeface="+mn-lt"/>
              </a:rPr>
              <a:t>ure</a:t>
            </a:r>
            <a:endParaRPr lang="en-GB" sz="34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3826112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57681"/>
            <a:ext cx="7632700" cy="4328719"/>
          </a:xfrm>
        </p:spPr>
        <p:txBody>
          <a:bodyPr/>
          <a:lstStyle/>
          <a:p>
            <a:r>
              <a:rPr lang="en-AU" sz="41300">
                <a:latin typeface="+mn-lt"/>
              </a:rPr>
              <a:t>er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1481775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12</TotalTime>
  <Words>49</Words>
  <Application>Microsoft Office PowerPoint</Application>
  <PresentationFormat>On-screen Show (4:3)</PresentationFormat>
  <Paragraphs>49</Paragraphs>
  <Slides>51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5" baseType="lpstr">
      <vt:lpstr>Arial</vt:lpstr>
      <vt:lpstr>Calibri</vt:lpstr>
      <vt:lpstr>Twinkl</vt:lpstr>
      <vt:lpstr>Office Theme</vt:lpstr>
      <vt:lpstr>PowerPoint Presentation</vt:lpstr>
      <vt:lpstr>s</vt:lpstr>
      <vt:lpstr>a</vt:lpstr>
      <vt:lpstr>t</vt:lpstr>
      <vt:lpstr>p</vt:lpstr>
      <vt:lpstr>i</vt:lpstr>
      <vt:lpstr>n</vt:lpstr>
      <vt:lpstr>m</vt:lpstr>
      <vt:lpstr>d</vt:lpstr>
      <vt:lpstr>g</vt:lpstr>
      <vt:lpstr>o</vt:lpstr>
      <vt:lpstr>c</vt:lpstr>
      <vt:lpstr>k</vt:lpstr>
      <vt:lpstr>ck</vt:lpstr>
      <vt:lpstr>e</vt:lpstr>
      <vt:lpstr>u</vt:lpstr>
      <vt:lpstr>r</vt:lpstr>
      <vt:lpstr>h</vt:lpstr>
      <vt:lpstr>b</vt:lpstr>
      <vt:lpstr>f</vt:lpstr>
      <vt:lpstr>ff</vt:lpstr>
      <vt:lpstr>l</vt:lpstr>
      <vt:lpstr>ll</vt:lpstr>
      <vt:lpstr>ss</vt:lpstr>
      <vt:lpstr>j</vt:lpstr>
      <vt:lpstr>v</vt:lpstr>
      <vt:lpstr>w</vt:lpstr>
      <vt:lpstr>x</vt:lpstr>
      <vt:lpstr>y</vt:lpstr>
      <vt:lpstr>z</vt:lpstr>
      <vt:lpstr>zz</vt:lpstr>
      <vt:lpstr>qu</vt:lpstr>
      <vt:lpstr>ch</vt:lpstr>
      <vt:lpstr>sh</vt:lpstr>
      <vt:lpstr>th</vt:lpstr>
      <vt:lpstr>ng</vt:lpstr>
      <vt:lpstr>ai</vt:lpstr>
      <vt:lpstr>ee</vt:lpstr>
      <vt:lpstr>igh</vt:lpstr>
      <vt:lpstr>oa</vt:lpstr>
      <vt:lpstr>oo</vt:lpstr>
      <vt:lpstr>ar</vt:lpstr>
      <vt:lpstr>or</vt:lpstr>
      <vt:lpstr>ur</vt:lpstr>
      <vt:lpstr>ow</vt:lpstr>
      <vt:lpstr>oi</vt:lpstr>
      <vt:lpstr>ear</vt:lpstr>
      <vt:lpstr>air</vt:lpstr>
      <vt:lpstr>ure</vt:lpstr>
      <vt:lpstr>er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Meghan Hardie</dc:creator>
  <cp:lastModifiedBy>Emily Gerrard</cp:lastModifiedBy>
  <cp:revision>2</cp:revision>
  <dcterms:created xsi:type="dcterms:W3CDTF">2019-02-25T04:08:24Z</dcterms:created>
  <dcterms:modified xsi:type="dcterms:W3CDTF">2020-06-12T10:12:17Z</dcterms:modified>
</cp:coreProperties>
</file>