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3"/>
  </p:notesMasterIdLst>
  <p:handoutMasterIdLst>
    <p:handoutMasterId r:id="rId54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267" r:id="rId5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Twinkl" panose="020B0604020202020204" charset="0"/>
      <p:regular r:id="rId59"/>
      <p:bold r:id="rId6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font" Target="fonts/font1.fntdata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3.fntdata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6.fntdata"/><Relationship Id="rId65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2.fntdata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s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a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83441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t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24704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4405705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p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45387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59956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n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6630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m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797791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d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0704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4"/>
            <a:ext cx="7632700" cy="4145646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g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271340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96251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c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71784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k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2402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ck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77605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e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917117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u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052077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1913"/>
            <a:ext cx="7632700" cy="5330911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316622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15736"/>
            <a:ext cx="7632700" cy="4977088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39407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5"/>
            <a:ext cx="7632700" cy="513647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b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720155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6"/>
            <a:ext cx="7632700" cy="4689446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f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130157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956346"/>
            <a:ext cx="7632700" cy="4689446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ff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06461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711354"/>
            <a:ext cx="7632700" cy="3934438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l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5294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711354"/>
            <a:ext cx="7632700" cy="3934438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ll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90788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ss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65218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j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9123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v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15181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w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507943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880617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x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82891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075273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y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89288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5327650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z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73913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5327650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zz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670013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65175"/>
            <a:ext cx="7632700" cy="4721225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qu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707547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ch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1018379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sh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808138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469877"/>
            <a:ext cx="7632700" cy="4016523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th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332998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700755"/>
            <a:ext cx="7632700" cy="4785645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ng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511425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ai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897493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ee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93899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0" y="953183"/>
            <a:ext cx="80645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ig</a:t>
            </a:r>
            <a:r>
              <a:rPr lang="en-AU" sz="34400" dirty="0" err="1">
                <a:latin typeface="+mn-lt"/>
              </a:rPr>
              <a:t>h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494922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oa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183231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oo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238665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ar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6266213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393830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 err="1">
                <a:latin typeface="+mn-lt"/>
              </a:rPr>
              <a:t>ur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580243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9751" y="1157681"/>
            <a:ext cx="7848599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ow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1875033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 dirty="0">
                <a:latin typeface="+mn-lt"/>
              </a:rPr>
              <a:t>oi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1036779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>
                <a:latin typeface="+mn-lt"/>
              </a:rPr>
              <a:t>ear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7568782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>
                <a:latin typeface="+mn-lt"/>
              </a:rPr>
              <a:t>air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892006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34400" dirty="0" err="1">
                <a:latin typeface="+mn-lt"/>
              </a:rPr>
              <a:t>ure</a:t>
            </a:r>
            <a:endParaRPr lang="en-GB" sz="34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382611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755651" y="1157681"/>
            <a:ext cx="7632700" cy="4328719"/>
          </a:xfrm>
        </p:spPr>
        <p:txBody>
          <a:bodyPr/>
          <a:lstStyle/>
          <a:p>
            <a:r>
              <a:rPr lang="en-AU" sz="41300">
                <a:latin typeface="+mn-lt"/>
              </a:rPr>
              <a:t>er</a:t>
            </a:r>
            <a:endParaRPr lang="en-GB" sz="413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1481775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</TotalTime>
  <Words>49</Words>
  <Application>Microsoft Office PowerPoint</Application>
  <PresentationFormat>On-screen Show (4:3)</PresentationFormat>
  <Paragraphs>49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Arial</vt:lpstr>
      <vt:lpstr>Calibri</vt:lpstr>
      <vt:lpstr>Twinkl</vt:lpstr>
      <vt:lpstr>Office Theme</vt:lpstr>
      <vt:lpstr>PowerPoint Presentation</vt:lpstr>
      <vt:lpstr>s</vt:lpstr>
      <vt:lpstr>a</vt:lpstr>
      <vt:lpstr>t</vt:lpstr>
      <vt:lpstr>p</vt:lpstr>
      <vt:lpstr>i</vt:lpstr>
      <vt:lpstr>n</vt:lpstr>
      <vt:lpstr>m</vt:lpstr>
      <vt:lpstr>d</vt:lpstr>
      <vt:lpstr>g</vt:lpstr>
      <vt:lpstr>o</vt:lpstr>
      <vt:lpstr>c</vt:lpstr>
      <vt:lpstr>k</vt:lpstr>
      <vt:lpstr>ck</vt:lpstr>
      <vt:lpstr>e</vt:lpstr>
      <vt:lpstr>u</vt:lpstr>
      <vt:lpstr>r</vt:lpstr>
      <vt:lpstr>h</vt:lpstr>
      <vt:lpstr>b</vt:lpstr>
      <vt:lpstr>f</vt:lpstr>
      <vt:lpstr>ff</vt:lpstr>
      <vt:lpstr>l</vt:lpstr>
      <vt:lpstr>ll</vt:lpstr>
      <vt:lpstr>ss</vt:lpstr>
      <vt:lpstr>j</vt:lpstr>
      <vt:lpstr>v</vt:lpstr>
      <vt:lpstr>w</vt:lpstr>
      <vt:lpstr>x</vt:lpstr>
      <vt:lpstr>y</vt:lpstr>
      <vt:lpstr>z</vt:lpstr>
      <vt:lpstr>zz</vt:lpstr>
      <vt:lpstr>qu</vt:lpstr>
      <vt:lpstr>ch</vt:lpstr>
      <vt:lpstr>sh</vt:lpstr>
      <vt:lpstr>th</vt:lpstr>
      <vt:lpstr>ng</vt:lpstr>
      <vt:lpstr>ai</vt:lpstr>
      <vt:lpstr>ee</vt:lpstr>
      <vt:lpstr>igh</vt:lpstr>
      <vt:lpstr>oa</vt:lpstr>
      <vt:lpstr>oo</vt:lpstr>
      <vt:lpstr>ar</vt:lpstr>
      <vt:lpstr>or</vt:lpstr>
      <vt:lpstr>ur</vt:lpstr>
      <vt:lpstr>ow</vt:lpstr>
      <vt:lpstr>oi</vt:lpstr>
      <vt:lpstr>ear</vt:lpstr>
      <vt:lpstr>air</vt:lpstr>
      <vt:lpstr>ure</vt:lpstr>
      <vt:lpstr>er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Meghan Hardie</dc:creator>
  <cp:lastModifiedBy>Charlotte Campbell</cp:lastModifiedBy>
  <cp:revision>2</cp:revision>
  <dcterms:created xsi:type="dcterms:W3CDTF">2019-02-25T04:08:24Z</dcterms:created>
  <dcterms:modified xsi:type="dcterms:W3CDTF">2020-05-03T22:53:50Z</dcterms:modified>
</cp:coreProperties>
</file>