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pitchFamily="2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E2F9"/>
    <a:srgbClr val="FFFFFF"/>
    <a:srgbClr val="18A0DB"/>
    <a:srgbClr val="DE1E5A"/>
    <a:srgbClr val="BC0105"/>
    <a:srgbClr val="4DB1E3"/>
    <a:srgbClr val="80C1EB"/>
    <a:srgbClr val="ACDDFC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66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0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AD9EF1F0-D025-412A-B3DB-9F1E7759B5B1}"/>
              </a:ext>
            </a:extLst>
          </p:cNvPr>
          <p:cNvSpPr/>
          <p:nvPr/>
        </p:nvSpPr>
        <p:spPr>
          <a:xfrm>
            <a:off x="1405719" y="1473201"/>
            <a:ext cx="614150" cy="49207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Instructions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2DD9412F-0792-4FF3-877D-8582AE5213FD}"/>
              </a:ext>
            </a:extLst>
          </p:cNvPr>
          <p:cNvSpPr/>
          <p:nvPr/>
        </p:nvSpPr>
        <p:spPr>
          <a:xfrm>
            <a:off x="3767163" y="1655739"/>
            <a:ext cx="4293995" cy="2006600"/>
          </a:xfrm>
          <a:prstGeom prst="wedgeRoundRectCallout">
            <a:avLst>
              <a:gd name="adj1" fmla="val -63811"/>
              <a:gd name="adj2" fmla="val -2314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There is a hungry rabbit on the farm who keeps digging up all of my number carrots!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which carrots the rabbit takes?</a:t>
            </a:r>
          </a:p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855" y="1154089"/>
            <a:ext cx="2592384" cy="501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833550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4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18" name="carrot  3">
            <a:hlinkClick r:id="rId4" action="ppaction://hlinksldjump"/>
            <a:extLst>
              <a:ext uri="{FF2B5EF4-FFF2-40B4-BE49-F238E27FC236}">
                <a16:creationId xmlns:a16="http://schemas.microsoft.com/office/drawing/2014/main" id="{E15FA0BB-FA54-48C9-BC59-D3C0B18322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906844" y="4583518"/>
            <a:ext cx="616253" cy="985238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985238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rabbit took a carrot! What number carrot did the rabbit take? Click the rabbit to take the carrot.</a:t>
            </a:r>
          </a:p>
          <a:p>
            <a:pPr algn="ctr"/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9B7DF7-1C8F-4AFC-9891-9BF16F3918A6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5" name="Rectangle 34">
            <a:hlinkClick r:id="rId4" action="ppaction://hlinksldjump"/>
            <a:extLst>
              <a:ext uri="{FF2B5EF4-FFF2-40B4-BE49-F238E27FC236}">
                <a16:creationId xmlns:a16="http://schemas.microsoft.com/office/drawing/2014/main" id="{A58C1160-A7CB-4597-9E27-B15BE8139605}"/>
              </a:ext>
            </a:extLst>
          </p:cNvPr>
          <p:cNvSpPr/>
          <p:nvPr/>
        </p:nvSpPr>
        <p:spPr>
          <a:xfrm>
            <a:off x="2852206" y="4531684"/>
            <a:ext cx="730481" cy="129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rabbit">
            <a:extLst>
              <a:ext uri="{FF2B5EF4-FFF2-40B4-BE49-F238E27FC236}">
                <a16:creationId xmlns:a16="http://schemas.microsoft.com/office/drawing/2014/main" id="{F4D934E1-72D9-4609-9D51-5DA28824B81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832" t="-59675" r="-26281" b="-27714"/>
          <a:stretch/>
        </p:blipFill>
        <p:spPr>
          <a:xfrm flipH="1">
            <a:off x="4787528" y="3044679"/>
            <a:ext cx="2084901" cy="1913123"/>
          </a:xfrm>
          <a:prstGeom prst="rect">
            <a:avLst/>
          </a:prstGeom>
        </p:spPr>
      </p:pic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8CF27427-7C70-4FB3-AAEA-61319331C8F0}"/>
              </a:ext>
            </a:extLst>
          </p:cNvPr>
          <p:cNvSpPr/>
          <p:nvPr/>
        </p:nvSpPr>
        <p:spPr>
          <a:xfrm>
            <a:off x="2939649" y="5076135"/>
            <a:ext cx="509913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3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2" name="carrot 6">
            <a:extLst>
              <a:ext uri="{FF2B5EF4-FFF2-40B4-BE49-F238E27FC236}">
                <a16:creationId xmlns:a16="http://schemas.microsoft.com/office/drawing/2014/main" id="{F2D8295A-F4A8-4F26-BF89-23324E9DAC6A}"/>
              </a:ext>
            </a:extLst>
          </p:cNvPr>
          <p:cNvGrpSpPr/>
          <p:nvPr/>
        </p:nvGrpSpPr>
        <p:grpSpPr>
          <a:xfrm>
            <a:off x="4581511" y="4583517"/>
            <a:ext cx="616253" cy="1103569"/>
            <a:chOff x="4581511" y="4583517"/>
            <a:chExt cx="616253" cy="1103569"/>
          </a:xfrm>
        </p:grpSpPr>
        <p:pic>
          <p:nvPicPr>
            <p:cNvPr id="19" name="carrot 6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902F53C2-B97E-4BFA-B30F-A354EB72051F}"/>
                </a:ext>
              </a:extLst>
            </p:cNvPr>
            <p:cNvSpPr/>
            <p:nvPr/>
          </p:nvSpPr>
          <p:spPr>
            <a:xfrm>
              <a:off x="4592311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6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3" name="carrot 7">
            <a:extLst>
              <a:ext uri="{FF2B5EF4-FFF2-40B4-BE49-F238E27FC236}">
                <a16:creationId xmlns:a16="http://schemas.microsoft.com/office/drawing/2014/main" id="{C77E59FC-DD0C-4807-9F4F-A8C89999E46A}"/>
              </a:ext>
            </a:extLst>
          </p:cNvPr>
          <p:cNvGrpSpPr/>
          <p:nvPr/>
        </p:nvGrpSpPr>
        <p:grpSpPr>
          <a:xfrm>
            <a:off x="6256178" y="4583516"/>
            <a:ext cx="616253" cy="1103570"/>
            <a:chOff x="6256178" y="4583516"/>
            <a:chExt cx="616253" cy="1103570"/>
          </a:xfrm>
        </p:grpSpPr>
        <p:pic>
          <p:nvPicPr>
            <p:cNvPr id="20" name="carrot 7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EB009210-CCD4-43B4-BF75-53D0EC64C910}"/>
                </a:ext>
              </a:extLst>
            </p:cNvPr>
            <p:cNvSpPr/>
            <p:nvPr/>
          </p:nvSpPr>
          <p:spPr>
            <a:xfrm>
              <a:off x="6256178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7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25" name="Rectangle 24">
            <a:hlinkClick r:id="rId4" action="ppaction://hlinksldjump"/>
            <a:extLst>
              <a:ext uri="{FF2B5EF4-FFF2-40B4-BE49-F238E27FC236}">
                <a16:creationId xmlns:a16="http://schemas.microsoft.com/office/drawing/2014/main" id="{A93DDDEB-736A-43B7-A811-6621E20CAEEC}"/>
              </a:ext>
            </a:extLst>
          </p:cNvPr>
          <p:cNvSpPr/>
          <p:nvPr/>
        </p:nvSpPr>
        <p:spPr>
          <a:xfrm>
            <a:off x="9978422" y="1217698"/>
            <a:ext cx="1584615" cy="17941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56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 0.00023 C 0.00295 -0.0074 0.00608 -0.01481 0.00885 -0.02222 C 0.0099 -0.025 0.00972 -0.02824 0.01111 -0.03055 C 0.01285 -0.03402 0.01563 -0.03611 0.01788 -0.03889 C 0.01858 -0.04166 0.0191 -0.04467 0.02014 -0.04722 C 0.02135 -0.05023 0.02274 -0.05324 0.02465 -0.05555 C 0.02934 -0.06227 0.03715 -0.07314 0.04497 -0.07777 C 0.05104 -0.08171 0.06163 -0.0824 0.06736 -0.08333 C 0.07865 -0.0824 0.08993 -0.08217 0.10122 -0.08055 C 0.10608 -0.08009 0.12031 -0.07361 0.12361 -0.07222 C 0.12587 -0.07129 0.1283 -0.07129 0.13038 -0.06944 C 0.13264 -0.06759 0.13472 -0.06574 0.13715 -0.06389 C 0.1441 -0.05902 0.14688 -0.05902 0.15295 -0.05277 C 0.17014 -0.03518 0.14948 -0.05277 0.16632 -0.03889 C 0.16788 -0.03611 0.1691 -0.03333 0.17083 -0.03055 C 0.17569 -0.02314 0.17882 -0.02291 0.18212 -0.01389 C 0.18403 -0.00856 0.18663 0.00278 0.18663 0.00301 C 0.19375 -0.01064 0.19028 -0.00254 0.19566 -0.02222 C 0.19635 -0.025 0.19635 -0.02824 0.19792 -0.03055 L 0.20694 -0.04722 L 0.21146 -0.05555 C 0.21285 -0.05833 0.21372 -0.06203 0.21597 -0.06389 C 0.22552 -0.07199 0.22865 -0.07546 0.23837 -0.08055 C 0.24479 -0.08402 0.24896 -0.08426 0.25642 -0.08611 C 0.26476 -0.08865 0.26441 -0.08865 0.27205 -0.09166 C 0.28299 -0.09051 0.30313 -0.08865 0.31493 -0.08611 C 0.31788 -0.08564 0.32066 -0.08426 0.32396 -0.08333 C 0.32813 -0.0824 0.33281 -0.08194 0.33733 -0.08055 C 0.34063 -0.07963 0.35833 -0.07199 0.36215 -0.06944 C 0.36528 -0.06736 0.36788 -0.06389 0.37118 -0.06111 C 0.37865 -0.05439 0.37795 -0.05694 0.38455 -0.04722 C 0.40191 -0.02245 0.38125 -0.04861 0.39809 -0.02777 C 0.39826 -0.02708 0.40226 -0.00972 0.40486 -0.01111 C 0.40955 -0.01412 0.41094 -0.02222 0.41389 -0.02777 L 0.4184 -0.03611 C 0.41979 -0.03889 0.42188 -0.04143 0.42292 -0.04444 C 0.42361 -0.04722 0.42396 -0.05023 0.42517 -0.05277 C 0.42743 -0.05879 0.43229 -0.06574 0.43628 -0.06944 C 0.44045 -0.07361 0.44462 -0.07847 0.44983 -0.08055 C 0.45938 -0.08472 0.45417 -0.08264 0.46563 -0.08611 C 0.46788 -0.08796 0.46979 -0.09074 0.4724 -0.09166 C 0.47726 -0.09375 0.50382 -0.09699 0.50608 -0.09722 C 0.5158 -0.09629 0.52552 -0.09606 0.53542 -0.09444 C 0.54184 -0.09352 0.54306 -0.09027 0.54878 -0.08611 C 0.55903 -0.07916 0.55712 -0.08333 0.56458 -0.07222 C 0.56997 -0.06412 0.57552 -0.05602 0.58038 -0.04722 L 0.58941 -0.03055 L 0.59392 -0.02222 C 0.60885 -0.03472 0.5941 -0.02014 0.60278 -0.03611 C 0.60451 -0.03958 0.60747 -0.04143 0.60955 -0.04444 C 0.61285 -0.04977 0.61458 -0.05648 0.61858 -0.06111 C 0.63142 -0.07708 0.61892 -0.06435 0.63212 -0.07222 C 0.65451 -0.08634 0.62014 -0.06875 0.64792 -0.08333 C 0.65226 -0.08588 0.65885 -0.0875 0.66354 -0.08889 C 0.68924 -0.08773 0.71163 -0.09074 0.73559 -0.08333 C 0.73785 -0.08264 0.7401 -0.08194 0.74236 -0.08055 C 0.74462 -0.07916 0.7467 -0.07685 0.74913 -0.075 C 0.76059 -0.06689 0.75503 -0.07314 0.76042 -0.06666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5" grpId="0"/>
      <p:bldP spid="37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138684C5-883B-4A74-92F3-41F5D6119375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903514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172917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2996844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246608" y="478686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3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734DA05-D87E-4AA4-97E8-40D921ACE0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15952" y="4314598"/>
            <a:ext cx="1197433" cy="1020945"/>
          </a:xfrm>
          <a:prstGeom prst="rect">
            <a:avLst/>
          </a:prstGeom>
        </p:spPr>
      </p:pic>
      <p:sp>
        <p:nvSpPr>
          <p:cNvPr id="34" name="Rectangle: Rounded Corners 33">
            <a:hlinkClick r:id="rId4" action="ppaction://hlinksldjump"/>
            <a:extLst>
              <a:ext uri="{FF2B5EF4-FFF2-40B4-BE49-F238E27FC236}">
                <a16:creationId xmlns:a16="http://schemas.microsoft.com/office/drawing/2014/main" id="{92A30B72-E8A0-4AD0-B1AE-2311E977F775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EE2702-B2BA-42A3-9143-D1039B4A81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18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9 0.01435 C -0.03872 0.01158 -0.03889 0.00834 -0.0375 0.00602 C -0.03611 0.00255 -0.03368 0.00047 -0.03177 -0.00231 C -0.03125 -0.00509 -0.03073 -0.0081 -0.02986 -0.01065 C -0.02882 -0.01366 -0.02761 -0.01666 -0.02604 -0.01898 C -0.02205 -0.02569 -0.01528 -0.03657 -0.00868 -0.0412 C -0.00347 -0.04514 0.00573 -0.04583 0.01041 -0.04676 C 0.01996 -0.04583 0.02969 -0.0456 0.03941 -0.04398 C 0.04357 -0.04352 0.05555 -0.03703 0.05833 -0.03565 C 0.06024 -0.03472 0.06215 -0.03472 0.06406 -0.03287 C 0.06597 -0.03102 0.06771 -0.02916 0.06979 -0.02731 C 0.07587 -0.02245 0.07795 -0.02245 0.08316 -0.0162 C 0.09791 0.00139 0.08038 -0.0162 0.09462 -0.00231 C 0.096 0.00047 0.09687 0.00324 0.09826 0.00602 C 0.10243 0.01343 0.10521 0.01366 0.10816 0.02269 C 0.10955 0.02801 0.11198 0.03935 0.11198 0.03959 C 0.11788 0.02593 0.1151 0.03403 0.11962 0.01435 C 0.11996 0.01158 0.11996 0.00834 0.12153 0.00602 L 0.12899 -0.01065 L 0.13316 -0.01898 C 0.1342 -0.02176 0.13489 -0.02546 0.13715 -0.02731 C 0.14514 -0.03541 0.14791 -0.03889 0.15607 -0.04398 C 0.16163 -0.04745 0.16528 -0.04768 0.17153 -0.04953 C 0.17847 -0.05208 0.1783 -0.05208 0.18489 -0.05509 C 0.19427 -0.05393 0.21111 -0.05208 0.22153 -0.04953 C 0.22378 -0.04907 0.22639 -0.04768 0.22882 -0.04676 C 0.23264 -0.04583 0.2368 -0.04537 0.24062 -0.04398 C 0.24357 -0.04305 0.25833 -0.03541 0.2618 -0.03287 C 0.26441 -0.03078 0.26649 -0.02731 0.26962 -0.02453 C 0.27587 -0.01782 0.27535 -0.02037 0.2809 -0.01065 C 0.29548 0.01412 0.27795 -0.01203 0.29253 0.0088 C 0.29271 0.00949 0.29548 0.02685 0.29826 0.02547 C 0.30225 0.02246 0.3033 0.01435 0.30555 0.0088 L 0.30955 0.00047 C 0.31094 -0.00231 0.31285 -0.00486 0.31354 -0.00787 C 0.31441 -0.01065 0.31458 -0.01366 0.31528 -0.0162 C 0.31753 -0.02222 0.32153 -0.02916 0.325 -0.03287 C 0.32847 -0.03703 0.33229 -0.0419 0.33646 -0.04398 C 0.34462 -0.04815 0.34045 -0.04606 0.35017 -0.04953 C 0.35225 -0.05139 0.35382 -0.05416 0.3559 -0.05509 C 0.36007 -0.05717 0.38281 -0.06041 0.38472 -0.06065 C 0.39271 -0.05972 0.40139 -0.05949 0.40972 -0.05787 C 0.41528 -0.05694 0.41632 -0.0537 0.42118 -0.04953 C 0.42969 -0.04259 0.42812 -0.04676 0.43385 -0.03565 C 0.43923 -0.02754 0.44392 -0.01944 0.44791 -0.01065 L 0.4559 0.00602 L 0.45972 0.01435 C 0.47257 0.00185 0.45989 0.01644 0.46736 0.00047 C 0.46875 -0.00301 0.47118 -0.00486 0.47309 -0.00787 C 0.47569 -0.01319 0.47743 -0.01991 0.48073 -0.02453 C 0.49132 -0.04051 0.48107 -0.02778 0.49219 -0.03565 C 0.51111 -0.04977 0.4816 -0.03217 0.50538 -0.04676 C 0.5092 -0.0493 0.5151 -0.05092 0.5191 -0.05231 C 0.54097 -0.05116 0.56007 -0.05416 0.58055 -0.04676 C 0.58264 -0.04606 0.58455 -0.04537 0.58646 -0.04398 C 0.58819 -0.04259 0.59028 -0.04028 0.59201 -0.03842 C 0.60208 -0.03032 0.59705 -0.03657 0.60208 -0.03009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5504096" y="4042948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8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15C65EE-A89E-479B-A57B-33E435E5D1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256178" y="4583516"/>
            <a:ext cx="616253" cy="985238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985238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can we work out which carrot the hungry rabbit took?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2" name="rabbit">
            <a:extLst>
              <a:ext uri="{FF2B5EF4-FFF2-40B4-BE49-F238E27FC236}">
                <a16:creationId xmlns:a16="http://schemas.microsoft.com/office/drawing/2014/main" id="{59D3E977-5732-4D8A-970B-5891888AC2B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50" t="-46502" r="-26336" b="-33613"/>
          <a:stretch/>
        </p:blipFill>
        <p:spPr>
          <a:xfrm flipH="1">
            <a:off x="3134279" y="3140963"/>
            <a:ext cx="1849843" cy="1838885"/>
          </a:xfrm>
          <a:prstGeom prst="rect">
            <a:avLst/>
          </a:prstGeom>
        </p:spPr>
      </p:pic>
      <p:grpSp>
        <p:nvGrpSpPr>
          <p:cNvPr id="8" name="carrot 3">
            <a:extLst>
              <a:ext uri="{FF2B5EF4-FFF2-40B4-BE49-F238E27FC236}">
                <a16:creationId xmlns:a16="http://schemas.microsoft.com/office/drawing/2014/main" id="{5F871225-158A-42B9-AB67-2042DEF2FE35}"/>
              </a:ext>
            </a:extLst>
          </p:cNvPr>
          <p:cNvGrpSpPr/>
          <p:nvPr/>
        </p:nvGrpSpPr>
        <p:grpSpPr>
          <a:xfrm>
            <a:off x="2906844" y="4583518"/>
            <a:ext cx="616253" cy="1103568"/>
            <a:chOff x="2906844" y="4583518"/>
            <a:chExt cx="616253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FD2A9585-07F8-4E98-937B-EDE5988FD482}"/>
                </a:ext>
              </a:extLst>
            </p:cNvPr>
            <p:cNvSpPr/>
            <p:nvPr/>
          </p:nvSpPr>
          <p:spPr>
            <a:xfrm>
              <a:off x="2939649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3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3" name="carrot 11">
            <a:extLst>
              <a:ext uri="{FF2B5EF4-FFF2-40B4-BE49-F238E27FC236}">
                <a16:creationId xmlns:a16="http://schemas.microsoft.com/office/drawing/2014/main" id="{BBC2186B-0AF7-416D-9140-2E35823D175C}"/>
              </a:ext>
            </a:extLst>
          </p:cNvPr>
          <p:cNvGrpSpPr/>
          <p:nvPr/>
        </p:nvGrpSpPr>
        <p:grpSpPr>
          <a:xfrm>
            <a:off x="4514490" y="4583517"/>
            <a:ext cx="683274" cy="1103568"/>
            <a:chOff x="4514490" y="4583517"/>
            <a:chExt cx="683274" cy="1103568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2E35DF46-C150-45EA-95DE-38411B3D7B7E}"/>
                </a:ext>
              </a:extLst>
            </p:cNvPr>
            <p:cNvSpPr/>
            <p:nvPr/>
          </p:nvSpPr>
          <p:spPr>
            <a:xfrm>
              <a:off x="4514490" y="5076134"/>
              <a:ext cx="646507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11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B609FA78-167C-4828-9428-471E0E86B2D2}"/>
              </a:ext>
            </a:extLst>
          </p:cNvPr>
          <p:cNvSpPr/>
          <p:nvPr/>
        </p:nvSpPr>
        <p:spPr>
          <a:xfrm>
            <a:off x="6259209" y="5076134"/>
            <a:ext cx="509913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6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4F32A24-B90C-417E-A15B-70CF47067177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6" name="Rectangle 5">
            <a:hlinkClick r:id="rId5" action="ppaction://hlinksldjump"/>
            <a:extLst>
              <a:ext uri="{FF2B5EF4-FFF2-40B4-BE49-F238E27FC236}">
                <a16:creationId xmlns:a16="http://schemas.microsoft.com/office/drawing/2014/main" id="{78D29364-2DD7-4321-B771-085D1A55F563}"/>
              </a:ext>
            </a:extLst>
          </p:cNvPr>
          <p:cNvSpPr/>
          <p:nvPr/>
        </p:nvSpPr>
        <p:spPr>
          <a:xfrm>
            <a:off x="6205967" y="4440326"/>
            <a:ext cx="646506" cy="13899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2738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-3.61111E-6 0.00023 C 0.00296 -0.00741 0.00608 -0.01482 0.00886 -0.02222 C 0.0099 -0.025 0.00973 -0.02824 0.01111 -0.03056 C 0.01285 -0.03403 0.01563 -0.03611 0.01789 -0.03889 C 0.01858 -0.04167 0.0191 -0.04468 0.02014 -0.04722 C 0.02136 -0.05023 0.02275 -0.05324 0.02466 -0.05556 C 0.02934 -0.06227 0.03716 -0.07315 0.04497 -0.07778 C 0.05105 -0.08171 0.06164 -0.08241 0.06736 -0.08333 C 0.07865 -0.08241 0.08993 -0.08218 0.10122 -0.08056 C 0.10608 -0.08009 0.12032 -0.07361 0.12361 -0.07222 C 0.12587 -0.0713 0.1283 -0.0713 0.13039 -0.06944 C 0.13264 -0.06759 0.13473 -0.06574 0.13716 -0.06389 C 0.1441 -0.05903 0.14688 -0.05903 0.15296 -0.05278 C 0.17014 -0.03519 0.14948 -0.05278 0.16632 -0.03889 C 0.16789 -0.03611 0.1691 -0.03333 0.17084 -0.03056 C 0.1757 -0.02315 0.17882 -0.02292 0.18212 -0.01389 C 0.18403 -0.00857 0.18664 0.00278 0.18664 0.00301 C 0.19375 -0.01065 0.19028 -0.00255 0.19566 -0.02222 C 0.19636 -0.025 0.19636 -0.02824 0.19792 -0.03056 L 0.20695 -0.04722 L 0.21146 -0.05556 C 0.21285 -0.05833 0.21372 -0.06204 0.21598 -0.06389 C 0.22552 -0.07199 0.22865 -0.07546 0.23837 -0.08056 C 0.2448 -0.08403 0.24896 -0.08426 0.25643 -0.08611 C 0.26476 -0.08866 0.26441 -0.08866 0.27205 -0.09167 C 0.28299 -0.09051 0.30313 -0.08866 0.31493 -0.08611 C 0.31789 -0.08565 0.32066 -0.08426 0.32396 -0.08333 C 0.32813 -0.08241 0.33282 -0.08194 0.33733 -0.08056 C 0.34063 -0.07963 0.35834 -0.07199 0.36216 -0.06944 C 0.36528 -0.06736 0.36789 -0.06389 0.37118 -0.06111 C 0.37865 -0.0544 0.37796 -0.05694 0.38455 -0.04722 C 0.40191 -0.02245 0.38125 -0.04861 0.39809 -0.02778 C 0.39827 -0.02708 0.40226 -0.00972 0.40486 -0.01111 C 0.40955 -0.01412 0.41094 -0.02222 0.41389 -0.02778 L 0.41841 -0.03611 C 0.4198 -0.03889 0.42188 -0.04144 0.42292 -0.04444 C 0.42361 -0.04722 0.42396 -0.05023 0.42518 -0.05278 C 0.42743 -0.0588 0.4323 -0.06574 0.43629 -0.06944 C 0.44046 -0.07361 0.44462 -0.07847 0.44983 -0.08056 C 0.45938 -0.08472 0.45417 -0.08264 0.46563 -0.08611 C 0.46789 -0.08796 0.4698 -0.09074 0.4724 -0.09167 C 0.47726 -0.09375 0.50382 -0.09699 0.50608 -0.09722 C 0.5158 -0.0963 0.52552 -0.09607 0.53542 -0.09444 C 0.54184 -0.09352 0.54306 -0.09028 0.54879 -0.08611 C 0.55903 -0.07917 0.55712 -0.08333 0.56459 -0.07222 C 0.56997 -0.06412 0.57552 -0.05602 0.58039 -0.04722 L 0.58941 -0.03056 L 0.59393 -0.02222 C 0.60886 -0.03472 0.5941 -0.02014 0.60278 -0.03611 C 0.60452 -0.03958 0.60747 -0.04144 0.60955 -0.04444 C 0.61285 -0.04977 0.61459 -0.05648 0.61858 -0.06111 C 0.63143 -0.07708 0.61893 -0.06435 0.63212 -0.07222 C 0.65452 -0.08634 0.62014 -0.06875 0.64792 -0.08333 C 0.65226 -0.08588 0.65886 -0.0875 0.66355 -0.08889 C 0.68924 -0.08773 0.71164 -0.09074 0.73559 -0.08333 C 0.73785 -0.08264 0.74011 -0.08194 0.74236 -0.08056 C 0.74462 -0.07917 0.74671 -0.07685 0.74914 -0.075 C 0.76059 -0.0669 0.75504 -0.07315 0.76042 -0.06667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BD25942B-7273-4ABD-B047-435B6F1201B0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6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681556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45283" y="3889846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74886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518974" y="479875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3" action="ppaction://hlinksldjump"/>
            <a:extLst>
              <a:ext uri="{FF2B5EF4-FFF2-40B4-BE49-F238E27FC236}">
                <a16:creationId xmlns:a16="http://schemas.microsoft.com/office/drawing/2014/main" id="{106AEB4F-D848-4979-B681-D2459E281E26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BE12EB9-3452-4A19-B749-4A2C7CC40F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764284" y="4296232"/>
            <a:ext cx="1197433" cy="10209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CC0194-69CD-4CC3-9757-FC42FAD9D7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38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1 0.02917 -0.04184 0.02176 -0.03958 0.01436 C -0.03871 0.01158 -0.03888 0.00834 -0.0375 0.00602 C -0.03611 0.00255 -0.03368 0.00047 -0.03177 -0.00231 C -0.03125 -0.00509 -0.03072 -0.0081 -0.02986 -0.01064 C -0.02882 -0.01365 -0.0276 -0.01666 -0.02604 -0.01898 C -0.02204 -0.02569 -0.01527 -0.03657 -0.00868 -0.0412 C -0.00347 -0.04513 0.00573 -0.04583 0.01042 -0.04675 C 0.01997 -0.04583 0.02969 -0.0456 0.03941 -0.04398 C 0.04358 -0.04351 0.05556 -0.03703 0.05834 -0.03564 C 0.06042 -0.03472 0.06216 -0.03472 0.06407 -0.03287 C 0.06598 -0.03101 0.06771 -0.02916 0.0698 -0.02731 C 0.07587 -0.02245 0.07796 -0.02245 0.08316 -0.0162 C 0.09792 0.00139 0.08039 -0.0162 0.09462 -0.00231 C 0.09601 0.00047 0.09688 0.00325 0.09827 0.00602 C 0.10261 0.01343 0.10521 0.01366 0.10816 0.02269 C 0.10955 0.02801 0.11198 0.03936 0.11198 0.03959 C 0.11789 0.02593 0.11511 0.03403 0.11962 0.01436 C 0.12014 0.01158 0.12014 0.00834 0.12153 0.00602 L 0.12917 -0.01064 L 0.13316 -0.01898 C 0.13421 -0.02175 0.13507 -0.02546 0.13716 -0.02731 C 0.14514 -0.03541 0.14792 -0.03888 0.15608 -0.04398 C 0.16164 -0.04745 0.16528 -0.04768 0.17153 -0.04953 C 0.17848 -0.05208 0.1783 -0.05208 0.1849 -0.05509 C 0.19428 -0.05393 0.21112 -0.05208 0.22171 -0.04953 C 0.22396 -0.04907 0.22639 -0.04768 0.229 -0.04675 C 0.23264 -0.04583 0.23681 -0.04537 0.24063 -0.04398 C 0.24358 -0.04305 0.25834 -0.03541 0.26181 -0.03287 C 0.26441 -0.03078 0.2665 -0.02731 0.26962 -0.02453 C 0.27587 -0.01782 0.27535 -0.02037 0.28091 -0.01064 C 0.29549 0.01412 0.27796 -0.01203 0.29254 0.0088 C 0.29271 0.0095 0.29549 0.02686 0.29827 0.02547 C 0.30226 0.02246 0.30313 0.01436 0.30556 0.0088 L 0.30955 0.00047 C 0.31094 -0.00231 0.31285 -0.00486 0.31355 -0.00787 C 0.31441 -0.01064 0.31459 -0.01365 0.31528 -0.0162 C 0.31754 -0.02222 0.32153 -0.02916 0.325 -0.03287 C 0.32848 -0.03703 0.3323 -0.04189 0.33646 -0.04398 C 0.34462 -0.04814 0.34046 -0.04606 0.35018 -0.04953 C 0.35226 -0.05138 0.35382 -0.05416 0.35591 -0.05509 C 0.36007 -0.05717 0.38282 -0.06041 0.38473 -0.06064 C 0.39271 -0.05972 0.40139 -0.05949 0.40973 -0.05787 C 0.41528 -0.05694 0.41632 -0.0537 0.42119 -0.04953 C 0.42969 -0.04259 0.42813 -0.04675 0.43386 -0.03564 C 0.43924 -0.02754 0.44393 -0.01944 0.44792 -0.01064 L 0.45591 0.00602 L 0.45973 0.01436 C 0.47257 0.00186 0.4599 0.01644 0.46737 0.00047 C 0.46875 -0.003 0.47119 -0.00486 0.47309 -0.00787 C 0.4757 -0.01319 0.47744 -0.0199 0.48073 -0.02453 C 0.49132 -0.0405 0.48108 -0.02777 0.49219 -0.03564 C 0.51112 -0.04976 0.4816 -0.03217 0.50539 -0.04675 C 0.50921 -0.0493 0.51511 -0.05092 0.5191 -0.05231 C 0.54098 -0.05115 0.56007 -0.05416 0.58056 -0.04675 C 0.58264 -0.04606 0.58455 -0.04537 0.58646 -0.04398 C 0.5882 -0.04259 0.59028 -0.04027 0.59202 -0.03842 C 0.60209 -0.03032 0.59705 -0.03657 0.60209 -0.03009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 action="ppaction://hlinksldjump"/>
            <a:extLst>
              <a:ext uri="{FF2B5EF4-FFF2-40B4-BE49-F238E27FC236}">
                <a16:creationId xmlns:a16="http://schemas.microsoft.com/office/drawing/2014/main" id="{ED42A833-3D49-448F-97C5-A6530794B218}"/>
              </a:ext>
            </a:extLst>
          </p:cNvPr>
          <p:cNvSpPr/>
          <p:nvPr/>
        </p:nvSpPr>
        <p:spPr>
          <a:xfrm>
            <a:off x="4425984" y="4542417"/>
            <a:ext cx="913094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2F5C650-BD7F-4175-8E2A-3117E935CE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581511" y="4583517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5504096" y="4042948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1293270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think the hungry rabbit took number carrot 8. Am I correct? Why? Why not?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3" name="rabbit">
            <a:extLst>
              <a:ext uri="{FF2B5EF4-FFF2-40B4-BE49-F238E27FC236}">
                <a16:creationId xmlns:a16="http://schemas.microsoft.com/office/drawing/2014/main" id="{F8B7B2B8-D90A-42F9-80C0-C41866BDD7D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793" t="-66211" r="-25214" b="-43939"/>
          <a:stretch/>
        </p:blipFill>
        <p:spPr>
          <a:xfrm flipH="1">
            <a:off x="3147723" y="3044679"/>
            <a:ext cx="1963867" cy="2145507"/>
          </a:xfrm>
          <a:prstGeom prst="rect">
            <a:avLst/>
          </a:prstGeom>
        </p:spPr>
      </p:pic>
      <p:grpSp>
        <p:nvGrpSpPr>
          <p:cNvPr id="5" name="carrot 16">
            <a:extLst>
              <a:ext uri="{FF2B5EF4-FFF2-40B4-BE49-F238E27FC236}">
                <a16:creationId xmlns:a16="http://schemas.microsoft.com/office/drawing/2014/main" id="{5AEEAEC4-4E00-48DC-885E-CAA513FC0ECE}"/>
              </a:ext>
            </a:extLst>
          </p:cNvPr>
          <p:cNvGrpSpPr/>
          <p:nvPr/>
        </p:nvGrpSpPr>
        <p:grpSpPr>
          <a:xfrm>
            <a:off x="2830631" y="4583518"/>
            <a:ext cx="692466" cy="1103568"/>
            <a:chOff x="2830631" y="4583518"/>
            <a:chExt cx="692466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D26EDD8D-543A-4400-81BA-4E0A821CDEDD}"/>
                </a:ext>
              </a:extLst>
            </p:cNvPr>
            <p:cNvSpPr/>
            <p:nvPr/>
          </p:nvSpPr>
          <p:spPr>
            <a:xfrm>
              <a:off x="2830631" y="5076135"/>
              <a:ext cx="692466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16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5A96B704-A8F9-4F2F-ABE0-9110E9913640}"/>
              </a:ext>
            </a:extLst>
          </p:cNvPr>
          <p:cNvSpPr/>
          <p:nvPr/>
        </p:nvSpPr>
        <p:spPr>
          <a:xfrm>
            <a:off x="4458231" y="5076134"/>
            <a:ext cx="757189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10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6" name="carrot 4">
            <a:extLst>
              <a:ext uri="{FF2B5EF4-FFF2-40B4-BE49-F238E27FC236}">
                <a16:creationId xmlns:a16="http://schemas.microsoft.com/office/drawing/2014/main" id="{B0AE5F18-282E-43C9-B3FE-CDA46B85329A}"/>
              </a:ext>
            </a:extLst>
          </p:cNvPr>
          <p:cNvGrpSpPr/>
          <p:nvPr/>
        </p:nvGrpSpPr>
        <p:grpSpPr>
          <a:xfrm>
            <a:off x="6256178" y="4583516"/>
            <a:ext cx="616253" cy="1103569"/>
            <a:chOff x="6256178" y="4583516"/>
            <a:chExt cx="616253" cy="1103569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F21B165F-B687-420B-B92F-82899274BBEE}"/>
                </a:ext>
              </a:extLst>
            </p:cNvPr>
            <p:cNvSpPr/>
            <p:nvPr/>
          </p:nvSpPr>
          <p:spPr>
            <a:xfrm>
              <a:off x="6259209" y="5076134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4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FC7F2CFD-5BA9-4DCC-91AF-89BF263BF609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25" name="Rectangle 24">
            <a:hlinkClick r:id="rId2" action="ppaction://hlinksldjump"/>
            <a:extLst>
              <a:ext uri="{FF2B5EF4-FFF2-40B4-BE49-F238E27FC236}">
                <a16:creationId xmlns:a16="http://schemas.microsoft.com/office/drawing/2014/main" id="{D3FD4807-12E0-4B57-800A-8185234B79CD}"/>
              </a:ext>
            </a:extLst>
          </p:cNvPr>
          <p:cNvSpPr/>
          <p:nvPr/>
        </p:nvSpPr>
        <p:spPr>
          <a:xfrm>
            <a:off x="4397308" y="4567508"/>
            <a:ext cx="941769" cy="1268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71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-2.5E-6 0.00023 C 0.00295 -0.00741 0.00608 -0.01481 0.00886 -0.02222 C 0.0099 -0.025 0.00972 -0.02824 0.01111 -0.03055 C 0.01285 -0.03403 0.01563 -0.03611 0.01788 -0.03889 C 0.01858 -0.04167 0.0191 -0.04467 0.02014 -0.04722 C 0.02136 -0.05023 0.02275 -0.05324 0.02466 -0.05555 C 0.02934 -0.06227 0.03716 -0.07315 0.04497 -0.07778 C 0.05104 -0.08171 0.06163 -0.08241 0.06736 -0.08333 C 0.07865 -0.08241 0.08993 -0.08217 0.10122 -0.08055 C 0.10608 -0.08009 0.12032 -0.07361 0.12361 -0.07222 C 0.12587 -0.07129 0.1283 -0.07129 0.13038 -0.06944 C 0.13264 -0.06759 0.13472 -0.06574 0.13716 -0.06389 C 0.1441 -0.05903 0.14688 -0.05903 0.15295 -0.05278 C 0.17014 -0.03518 0.14948 -0.05278 0.16632 -0.03889 C 0.16788 -0.03611 0.1691 -0.03333 0.17084 -0.03055 C 0.1757 -0.02315 0.17882 -0.02292 0.18212 -0.01389 C 0.18403 -0.00856 0.18663 0.00278 0.18663 0.00301 C 0.19375 -0.01065 0.19028 -0.00254 0.19566 -0.02222 C 0.19636 -0.025 0.19636 -0.02824 0.19792 -0.03055 L 0.20695 -0.04722 L 0.21146 -0.05555 C 0.21285 -0.05833 0.21372 -0.06204 0.21597 -0.06389 C 0.22552 -0.07199 0.22865 -0.07546 0.23837 -0.08055 C 0.24479 -0.08403 0.24896 -0.08426 0.25643 -0.08611 C 0.26476 -0.08866 0.26441 -0.08866 0.27205 -0.09167 C 0.28299 -0.09051 0.30313 -0.08866 0.31493 -0.08611 C 0.31788 -0.08565 0.32066 -0.08426 0.32396 -0.08333 C 0.32813 -0.08241 0.33282 -0.08194 0.33733 -0.08055 C 0.34063 -0.07963 0.35834 -0.07199 0.36216 -0.06944 C 0.36528 -0.06736 0.36788 -0.06389 0.37118 -0.06111 C 0.37865 -0.0544 0.37795 -0.05694 0.38455 -0.04722 C 0.40191 -0.02245 0.38125 -0.04861 0.39809 -0.02778 C 0.39827 -0.02708 0.40226 -0.00972 0.40486 -0.01111 C 0.40955 -0.01412 0.41094 -0.02222 0.41389 -0.02778 L 0.41841 -0.03611 C 0.41979 -0.03889 0.42188 -0.04143 0.42292 -0.04444 C 0.42361 -0.04722 0.42396 -0.05023 0.42518 -0.05278 C 0.42743 -0.05879 0.43229 -0.06574 0.43629 -0.06944 C 0.44045 -0.07361 0.44462 -0.07847 0.44983 -0.08055 C 0.45938 -0.08472 0.45417 -0.08264 0.46563 -0.08611 C 0.46788 -0.08796 0.46979 -0.09074 0.4724 -0.09167 C 0.47726 -0.09375 0.50382 -0.09699 0.50608 -0.09722 C 0.5158 -0.09629 0.52552 -0.09606 0.53542 -0.09444 C 0.54184 -0.09352 0.54306 -0.09028 0.54879 -0.08611 C 0.55903 -0.07917 0.55712 -0.08333 0.56459 -0.07222 C 0.56997 -0.06412 0.57552 -0.05602 0.58038 -0.04722 L 0.58941 -0.03055 L 0.59393 -0.02222 C 0.60886 -0.03472 0.5941 -0.02014 0.60278 -0.03611 C 0.60452 -0.03958 0.60747 -0.04143 0.60955 -0.04444 C 0.61285 -0.04977 0.61459 -0.05648 0.61858 -0.06111 C 0.63143 -0.07708 0.61893 -0.06435 0.63212 -0.07222 C 0.65452 -0.08634 0.62014 -0.06875 0.64792 -0.08333 C 0.65226 -0.08588 0.65886 -0.0875 0.66354 -0.08889 C 0.68924 -0.08773 0.71163 -0.09074 0.73559 -0.08333 C 0.73785 -0.08264 0.74011 -0.08194 0.74236 -0.08055 C 0.74462 -0.07917 0.7467 -0.07685 0.74913 -0.075 C 0.76059 -0.0669 0.75504 -0.07315 0.76042 -0.06667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833956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42621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35784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10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516312" y="478686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0" name="Rectangle: Rounded Corners 19">
            <a:hlinkClick r:id="rId3" action="ppaction://hlinksldjump"/>
            <a:extLst>
              <a:ext uri="{FF2B5EF4-FFF2-40B4-BE49-F238E27FC236}">
                <a16:creationId xmlns:a16="http://schemas.microsoft.com/office/drawing/2014/main" id="{5AC63B3C-2636-40AD-B8D9-B5F9D454B29A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C04FD36-5A3C-4F98-B682-3DEF78492A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725652" y="4314598"/>
            <a:ext cx="1197433" cy="1020945"/>
          </a:xfrm>
          <a:prstGeom prst="rect">
            <a:avLst/>
          </a:prstGeom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61CC10D4-7340-4101-9A9E-EB88E2FF7AE8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10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080BBF3-0778-40B1-97AF-80679DE39C0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20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8 0.01435 C -0.03871 0.01158 -0.03889 0.00834 -0.0375 0.00602 C -0.03611 0.00255 -0.03368 0.00047 -0.03177 -0.00231 C -0.03125 -0.00509 -0.03073 -0.0081 -0.02986 -0.01065 C -0.02882 -0.01366 -0.0276 -0.01666 -0.02604 -0.01898 C -0.02205 -0.02569 -0.01528 -0.03657 -0.00868 -0.0412 C -0.00347 -0.04514 0.00573 -0.04583 0.01042 -0.04676 C 0.02014 -0.04583 0.02969 -0.0456 0.03941 -0.04398 C 0.04358 -0.04352 0.05556 -0.03703 0.05833 -0.03565 C 0.06042 -0.03472 0.06215 -0.03472 0.06406 -0.03287 C 0.06597 -0.03102 0.06771 -0.02916 0.06979 -0.02731 C 0.07587 -0.02245 0.07795 -0.02245 0.08316 -0.0162 C 0.09792 0.00139 0.08038 -0.0162 0.09462 -0.00231 C 0.09601 0.00047 0.09688 0.00324 0.09826 0.00602 C 0.10261 0.01343 0.10521 0.01366 0.10816 0.02269 C 0.10955 0.02801 0.11198 0.03935 0.11198 0.03959 C 0.11788 0.02593 0.11511 0.03403 0.11962 0.01435 C 0.12014 0.01158 0.12014 0.00834 0.12153 0.00602 L 0.12917 -0.01065 L 0.13316 -0.01898 C 0.1342 -0.02176 0.13507 -0.02546 0.13715 -0.02731 C 0.14514 -0.03541 0.14792 -0.03889 0.15608 -0.04398 C 0.16163 -0.04745 0.16528 -0.04768 0.17153 -0.04953 C 0.17847 -0.05208 0.1783 -0.05208 0.1849 -0.05509 C 0.19427 -0.05393 0.21111 -0.05208 0.2217 -0.04953 C 0.22396 -0.04907 0.22639 -0.04768 0.22899 -0.04676 C 0.23264 -0.04583 0.23681 -0.04537 0.24063 -0.04398 C 0.24358 -0.04305 0.25833 -0.03541 0.26181 -0.03287 C 0.26441 -0.03078 0.26649 -0.02731 0.26962 -0.02453 C 0.27587 -0.01782 0.27535 -0.02037 0.2809 -0.01065 C 0.29549 0.01412 0.27795 -0.01203 0.29254 0.0088 C 0.29271 0.00949 0.29549 0.02685 0.29827 0.02547 C 0.30226 0.02246 0.30313 0.01435 0.30556 0.0088 L 0.30955 0.00047 C 0.31094 -0.00231 0.31285 -0.00486 0.31354 -0.00787 C 0.31441 -0.01065 0.31458 -0.01366 0.31528 -0.0162 C 0.31754 -0.02222 0.32153 -0.02916 0.325 -0.03287 C 0.32847 -0.03703 0.33229 -0.0419 0.33646 -0.04398 C 0.34462 -0.04815 0.34045 -0.04606 0.35017 -0.04953 C 0.35226 -0.05139 0.35382 -0.05416 0.3559 -0.05509 C 0.36007 -0.05717 0.38281 -0.06041 0.38472 -0.06065 C 0.39271 -0.05972 0.40139 -0.05949 0.40972 -0.05787 C 0.41528 -0.05694 0.41632 -0.0537 0.42118 -0.04953 C 0.42969 -0.04259 0.42813 -0.04676 0.43386 -0.03565 C 0.43924 -0.02754 0.44392 -0.01944 0.44792 -0.01065 L 0.4559 0.00602 L 0.45972 0.01435 C 0.47257 0.00185 0.4599 0.01644 0.46736 0.00047 C 0.46875 -0.00301 0.47118 -0.00486 0.47309 -0.00787 C 0.4757 -0.01319 0.47743 -0.01991 0.48073 -0.02453 C 0.49132 -0.04051 0.48108 -0.02778 0.49219 -0.03565 C 0.51111 -0.04977 0.4816 -0.03217 0.50538 -0.04676 C 0.5092 -0.0493 0.51511 -0.05092 0.5191 -0.05231 C 0.54097 -0.05116 0.56007 -0.05416 0.58056 -0.04676 C 0.58264 -0.04606 0.58455 -0.04537 0.58646 -0.04398 C 0.5882 -0.04259 0.59028 -0.04028 0.59202 -0.03842 C 0.60208 -0.03032 0.59705 -0.03657 0.60208 -0.03009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15C65EE-A89E-479B-A57B-33E435E5D1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256178" y="4583516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098276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13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85424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27600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8"/>
            <a:ext cx="3917281" cy="994869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count up from 13 to find the number carrot the rabbit took?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544E951-A274-4990-A34C-A7A1DBC8283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266" t="-54152" r="-37040" b="-26608"/>
          <a:stretch/>
        </p:blipFill>
        <p:spPr>
          <a:xfrm flipH="1">
            <a:off x="4730492" y="3140963"/>
            <a:ext cx="1979404" cy="1845459"/>
          </a:xfrm>
          <a:prstGeom prst="rect">
            <a:avLst/>
          </a:prstGeom>
        </p:spPr>
      </p:pic>
      <p:grpSp>
        <p:nvGrpSpPr>
          <p:cNvPr id="4" name="carrot 5">
            <a:extLst>
              <a:ext uri="{FF2B5EF4-FFF2-40B4-BE49-F238E27FC236}">
                <a16:creationId xmlns:a16="http://schemas.microsoft.com/office/drawing/2014/main" id="{E132E59C-85A9-4B11-BC87-01B3DDD25787}"/>
              </a:ext>
            </a:extLst>
          </p:cNvPr>
          <p:cNvGrpSpPr/>
          <p:nvPr/>
        </p:nvGrpSpPr>
        <p:grpSpPr>
          <a:xfrm>
            <a:off x="2906844" y="4583518"/>
            <a:ext cx="616253" cy="1103568"/>
            <a:chOff x="2906844" y="4583518"/>
            <a:chExt cx="616253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B28F3EF0-E882-43FD-9A06-E469C37989FC}"/>
                </a:ext>
              </a:extLst>
            </p:cNvPr>
            <p:cNvSpPr/>
            <p:nvPr/>
          </p:nvSpPr>
          <p:spPr>
            <a:xfrm>
              <a:off x="2939649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5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5" name="carrot 11">
            <a:extLst>
              <a:ext uri="{FF2B5EF4-FFF2-40B4-BE49-F238E27FC236}">
                <a16:creationId xmlns:a16="http://schemas.microsoft.com/office/drawing/2014/main" id="{3C03809F-E075-4FC6-A1FD-FFEDA3EB7949}"/>
              </a:ext>
            </a:extLst>
          </p:cNvPr>
          <p:cNvGrpSpPr/>
          <p:nvPr/>
        </p:nvGrpSpPr>
        <p:grpSpPr>
          <a:xfrm>
            <a:off x="4530406" y="4583517"/>
            <a:ext cx="667358" cy="1106856"/>
            <a:chOff x="4530406" y="4583517"/>
            <a:chExt cx="667358" cy="1106856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A4605235-A266-40D6-BAA8-12B17CA35867}"/>
                </a:ext>
              </a:extLst>
            </p:cNvPr>
            <p:cNvSpPr/>
            <p:nvPr/>
          </p:nvSpPr>
          <p:spPr>
            <a:xfrm>
              <a:off x="4530406" y="5079422"/>
              <a:ext cx="627106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11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A6EBC75-2384-4807-95DE-C32FC2A15184}"/>
              </a:ext>
            </a:extLst>
          </p:cNvPr>
          <p:cNvSpPr/>
          <p:nvPr/>
        </p:nvSpPr>
        <p:spPr>
          <a:xfrm>
            <a:off x="6134232" y="5079421"/>
            <a:ext cx="732081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15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750CF3B-2A75-4990-9291-B50E6187888F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2" name="Rectangle 31">
            <a:hlinkClick r:id="rId5" action="ppaction://hlinksldjump"/>
            <a:extLst>
              <a:ext uri="{FF2B5EF4-FFF2-40B4-BE49-F238E27FC236}">
                <a16:creationId xmlns:a16="http://schemas.microsoft.com/office/drawing/2014/main" id="{EF08F076-F6B6-4469-AF67-E79910346801}"/>
              </a:ext>
            </a:extLst>
          </p:cNvPr>
          <p:cNvSpPr/>
          <p:nvPr/>
        </p:nvSpPr>
        <p:spPr>
          <a:xfrm>
            <a:off x="6128114" y="4501389"/>
            <a:ext cx="776245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18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-8.33333E-7 0.00023 C 0.00295 -0.0074 0.00608 -0.01481 0.00886 -0.02222 C 0.0099 -0.025 0.00972 -0.02824 0.01111 -0.03055 C 0.01285 -0.03403 0.01563 -0.03611 0.01788 -0.03889 C 0.01858 -0.04166 0.0191 -0.04467 0.02014 -0.04722 C 0.02136 -0.05023 0.02274 -0.05324 0.02465 -0.05555 C 0.02934 -0.06227 0.03715 -0.07315 0.04497 -0.07778 C 0.05104 -0.08171 0.06163 -0.0824 0.06736 -0.08333 C 0.07865 -0.0824 0.08993 -0.08217 0.10122 -0.08055 C 0.10608 -0.08009 0.12031 -0.07361 0.12361 -0.07222 C 0.12587 -0.07129 0.1283 -0.07129 0.13038 -0.06944 C 0.13264 -0.06759 0.13472 -0.06574 0.13715 -0.06389 C 0.1441 -0.05903 0.14688 -0.05903 0.15295 -0.05278 C 0.17014 -0.03518 0.14948 -0.05278 0.16632 -0.03889 C 0.16788 -0.03611 0.1691 -0.03333 0.17083 -0.03055 C 0.1757 -0.02315 0.17882 -0.02291 0.18212 -0.01389 C 0.18403 -0.00856 0.18663 0.00278 0.18663 0.00301 C 0.19375 -0.01065 0.19028 -0.00254 0.19566 -0.02222 C 0.19636 -0.025 0.19636 -0.02824 0.19792 -0.03055 L 0.20695 -0.04722 L 0.21146 -0.05555 C 0.21285 -0.05833 0.21372 -0.06203 0.21597 -0.06389 C 0.22552 -0.07199 0.22865 -0.07546 0.23837 -0.08055 C 0.24479 -0.08403 0.24896 -0.08426 0.25642 -0.08611 C 0.26476 -0.08865 0.26441 -0.08865 0.27205 -0.09166 C 0.28299 -0.09051 0.30313 -0.08865 0.31493 -0.08611 C 0.31788 -0.08565 0.32066 -0.08426 0.32396 -0.08333 C 0.32813 -0.0824 0.33281 -0.08194 0.33733 -0.08055 C 0.34063 -0.07963 0.35833 -0.07199 0.36215 -0.06944 C 0.36528 -0.06736 0.36788 -0.06389 0.37118 -0.06111 C 0.37865 -0.0544 0.37795 -0.05694 0.38455 -0.04722 C 0.40191 -0.02245 0.38125 -0.04861 0.39809 -0.02778 C 0.39826 -0.02708 0.40226 -0.00972 0.40486 -0.01111 C 0.40955 -0.01412 0.41094 -0.02222 0.41389 -0.02778 L 0.4184 -0.03611 C 0.41979 -0.03889 0.42188 -0.04143 0.42292 -0.04444 C 0.42361 -0.04722 0.42396 -0.05023 0.42517 -0.05278 C 0.42743 -0.05879 0.43229 -0.06574 0.43629 -0.06944 C 0.44045 -0.07361 0.44462 -0.07847 0.44983 -0.08055 C 0.45938 -0.08472 0.45417 -0.08264 0.46563 -0.08611 C 0.46788 -0.08796 0.46979 -0.09074 0.4724 -0.09166 C 0.47726 -0.09375 0.50382 -0.09699 0.50608 -0.09722 C 0.5158 -0.09629 0.52552 -0.09606 0.53542 -0.09444 C 0.54184 -0.09352 0.54306 -0.09028 0.54879 -0.08611 C 0.55903 -0.07916 0.55712 -0.08333 0.56458 -0.07222 C 0.56997 -0.06412 0.57552 -0.05602 0.58038 -0.04722 L 0.58941 -0.03055 L 0.59392 -0.02222 C 0.60886 -0.03472 0.5941 -0.02014 0.60278 -0.03611 C 0.60451 -0.03958 0.60747 -0.04143 0.60955 -0.04444 C 0.61285 -0.04977 0.61458 -0.05648 0.61858 -0.06111 C 0.63142 -0.07708 0.61892 -0.06435 0.63212 -0.07222 C 0.65451 -0.08634 0.62014 -0.06875 0.64792 -0.08333 C 0.65226 -0.08588 0.65886 -0.0875 0.66354 -0.08889 C 0.68924 -0.08773 0.71163 -0.09074 0.73559 -0.08333 C 0.73785 -0.08264 0.74011 -0.08194 0.74236 -0.08055 C 0.74462 -0.07916 0.7467 -0.07685 0.74913 -0.075 C 0.76059 -0.0669 0.75504 -0.07315 0.76042 -0.06666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031850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111755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361290" y="478370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13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028621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26519" y="476553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144703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3" action="ppaction://hlinksldjump"/>
            <a:extLst>
              <a:ext uri="{FF2B5EF4-FFF2-40B4-BE49-F238E27FC236}">
                <a16:creationId xmlns:a16="http://schemas.microsoft.com/office/drawing/2014/main" id="{24259AC0-432D-4CC1-A028-804C1B3A2DD5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21B1AE7-E0E8-4FD3-A712-63F95A6569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15952" y="4314598"/>
            <a:ext cx="1197433" cy="1020945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6F9FF0B1-0359-406C-B407-8600BC3E1B8B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15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3853FC4-B91D-4383-94BE-2E1A82E7D0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88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9 0.01435 C -0.03872 0.01158 -0.03889 0.00834 -0.0375 0.00602 C -0.03611 0.00255 -0.03368 0.00047 -0.03177 -0.00231 C -0.03125 -0.00509 -0.03073 -0.0081 -0.02986 -0.01065 C -0.02882 -0.01366 -0.02761 -0.01666 -0.02604 -0.01898 C -0.02205 -0.02569 -0.01528 -0.03657 -0.00868 -0.0412 C -0.00347 -0.04514 0.00573 -0.04583 0.01041 -0.04676 C 0.01996 -0.04583 0.02969 -0.0456 0.03941 -0.04398 C 0.04357 -0.04352 0.05555 -0.03703 0.05833 -0.03565 C 0.06024 -0.03472 0.06215 -0.03472 0.06406 -0.03287 C 0.06597 -0.03102 0.06771 -0.02916 0.06979 -0.02731 C 0.07587 -0.02245 0.07795 -0.02245 0.08316 -0.0162 C 0.09791 0.00139 0.08038 -0.0162 0.09462 -0.00231 C 0.096 0.00047 0.09687 0.00324 0.09826 0.00602 C 0.10243 0.01343 0.10521 0.01366 0.10816 0.02269 C 0.10955 0.02801 0.11198 0.03935 0.11198 0.03959 C 0.11788 0.02593 0.1151 0.03403 0.11962 0.01435 C 0.11996 0.01158 0.11996 0.00834 0.12153 0.00602 L 0.12899 -0.01065 L 0.13316 -0.01898 C 0.1342 -0.02176 0.13489 -0.02546 0.13715 -0.02731 C 0.14514 -0.03541 0.14791 -0.03889 0.15607 -0.04398 C 0.16163 -0.04745 0.16528 -0.04768 0.17153 -0.04953 C 0.17847 -0.05208 0.1783 -0.05208 0.18489 -0.05509 C 0.19427 -0.05393 0.21111 -0.05208 0.22153 -0.04953 C 0.22378 -0.04907 0.22639 -0.04768 0.22882 -0.04676 C 0.23264 -0.04583 0.2368 -0.04537 0.24062 -0.04398 C 0.24357 -0.04305 0.25833 -0.03541 0.2618 -0.03287 C 0.26441 -0.03078 0.26649 -0.02731 0.26962 -0.02453 C 0.27587 -0.01782 0.27535 -0.02037 0.2809 -0.01065 C 0.29548 0.01412 0.27795 -0.01203 0.29253 0.0088 C 0.29271 0.00949 0.29548 0.02685 0.29826 0.02547 C 0.30225 0.02246 0.3033 0.01435 0.30555 0.0088 L 0.30955 0.00047 C 0.31094 -0.00231 0.31285 -0.00486 0.31354 -0.00787 C 0.31441 -0.01065 0.31458 -0.01366 0.31528 -0.0162 C 0.31753 -0.02222 0.32153 -0.02916 0.325 -0.03287 C 0.32847 -0.03703 0.33229 -0.0419 0.33646 -0.04398 C 0.34462 -0.04815 0.34045 -0.04606 0.35017 -0.04953 C 0.35225 -0.05139 0.35382 -0.05416 0.3559 -0.05509 C 0.36007 -0.05717 0.38281 -0.06041 0.38472 -0.06065 C 0.39271 -0.05972 0.40139 -0.05949 0.40972 -0.05787 C 0.41528 -0.05694 0.41632 -0.0537 0.42118 -0.04953 C 0.42969 -0.04259 0.42812 -0.04676 0.43385 -0.03565 C 0.43923 -0.02754 0.44392 -0.01944 0.44791 -0.01065 L 0.4559 0.00602 L 0.45972 0.01435 C 0.47257 0.00185 0.45989 0.01644 0.46736 0.00047 C 0.46875 -0.00301 0.47118 -0.00486 0.47309 -0.00787 C 0.47569 -0.01319 0.47743 -0.01991 0.48073 -0.02453 C 0.49132 -0.04051 0.48107 -0.02778 0.49219 -0.03565 C 0.51111 -0.04977 0.4816 -0.03217 0.50538 -0.04676 C 0.5092 -0.0493 0.5151 -0.05092 0.5191 -0.05231 C 0.54097 -0.05116 0.56007 -0.05416 0.58055 -0.04676 C 0.58264 -0.04606 0.58455 -0.04537 0.58646 -0.04398 C 0.58819 -0.04259 0.59028 -0.04028 0.59201 -0.03842 C 0.60208 -0.03032 0.59705 -0.03657 0.60208 -0.03009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2F5C650-BD7F-4175-8E2A-3117E935CE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581511" y="4583517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098276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09224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5379009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4079815" cy="744840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number carrot is at the end of the row? Click the rabbit to check.</a:t>
            </a:r>
          </a:p>
          <a:p>
            <a:pPr algn="ctr"/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430AF1C7-C085-4675-B0CC-7F8EA48B39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870" t="-76623" r="-33727" b="-42115"/>
          <a:stretch/>
        </p:blipFill>
        <p:spPr>
          <a:xfrm flipH="1">
            <a:off x="6468561" y="2846232"/>
            <a:ext cx="2054777" cy="2233190"/>
          </a:xfrm>
          <a:prstGeom prst="rect">
            <a:avLst/>
          </a:prstGeom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8229AC4-0ECC-48C1-BFCC-72D7383E4DC4}"/>
              </a:ext>
            </a:extLst>
          </p:cNvPr>
          <p:cNvSpPr/>
          <p:nvPr/>
        </p:nvSpPr>
        <p:spPr>
          <a:xfrm>
            <a:off x="4486863" y="5079422"/>
            <a:ext cx="814781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20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4" name="carrot 12">
            <a:extLst>
              <a:ext uri="{FF2B5EF4-FFF2-40B4-BE49-F238E27FC236}">
                <a16:creationId xmlns:a16="http://schemas.microsoft.com/office/drawing/2014/main" id="{43941686-E64E-48BD-8F50-087984605460}"/>
              </a:ext>
            </a:extLst>
          </p:cNvPr>
          <p:cNvGrpSpPr/>
          <p:nvPr/>
        </p:nvGrpSpPr>
        <p:grpSpPr>
          <a:xfrm>
            <a:off x="2801689" y="4583518"/>
            <a:ext cx="771238" cy="1106855"/>
            <a:chOff x="2801689" y="4583518"/>
            <a:chExt cx="771238" cy="1106855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47E8F61C-FFF3-4DB4-93BC-078A89CFC117}"/>
                </a:ext>
              </a:extLst>
            </p:cNvPr>
            <p:cNvSpPr/>
            <p:nvPr/>
          </p:nvSpPr>
          <p:spPr>
            <a:xfrm>
              <a:off x="2801689" y="5079422"/>
              <a:ext cx="771238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12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5" name="carrot 13">
            <a:extLst>
              <a:ext uri="{FF2B5EF4-FFF2-40B4-BE49-F238E27FC236}">
                <a16:creationId xmlns:a16="http://schemas.microsoft.com/office/drawing/2014/main" id="{484FA0B9-4AA1-44EC-984A-3099B39A07FF}"/>
              </a:ext>
            </a:extLst>
          </p:cNvPr>
          <p:cNvGrpSpPr/>
          <p:nvPr/>
        </p:nvGrpSpPr>
        <p:grpSpPr>
          <a:xfrm>
            <a:off x="6170521" y="4583516"/>
            <a:ext cx="771238" cy="1106857"/>
            <a:chOff x="6170521" y="4583516"/>
            <a:chExt cx="771238" cy="1106857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2B1FD15C-FF21-4EC9-8F34-5DD55D4D8398}"/>
                </a:ext>
              </a:extLst>
            </p:cNvPr>
            <p:cNvSpPr/>
            <p:nvPr/>
          </p:nvSpPr>
          <p:spPr>
            <a:xfrm>
              <a:off x="6170521" y="5079422"/>
              <a:ext cx="771238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13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CB002DAA-2DC6-45A8-8F99-9DEDB2F32A01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2" name="Rectangle 31">
            <a:hlinkClick r:id="rId5" action="ppaction://hlinksldjump"/>
            <a:extLst>
              <a:ext uri="{FF2B5EF4-FFF2-40B4-BE49-F238E27FC236}">
                <a16:creationId xmlns:a16="http://schemas.microsoft.com/office/drawing/2014/main" id="{F8CFFAA3-D812-43CE-8BDD-D36920788BE0}"/>
              </a:ext>
            </a:extLst>
          </p:cNvPr>
          <p:cNvSpPr/>
          <p:nvPr/>
        </p:nvSpPr>
        <p:spPr>
          <a:xfrm>
            <a:off x="4426171" y="4501389"/>
            <a:ext cx="922373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58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1.66667E-6 0.00023 C 0.00295 -0.00741 0.00608 -0.01482 0.00886 -0.02222 C 0.0099 -0.025 0.00972 -0.02824 0.01111 -0.03056 C 0.01285 -0.03403 0.01563 -0.03611 0.01788 -0.03889 C 0.01858 -0.04167 0.0191 -0.04468 0.02014 -0.04722 C 0.02136 -0.05023 0.02274 -0.05324 0.02465 -0.05556 C 0.02934 -0.06227 0.03715 -0.07315 0.04497 -0.07778 C 0.05104 -0.08172 0.06163 -0.08241 0.06736 -0.08334 C 0.07865 -0.08241 0.08993 -0.08218 0.10122 -0.08056 C 0.10608 -0.08009 0.12031 -0.07361 0.12361 -0.07222 C 0.12587 -0.0713 0.1283 -0.0713 0.13038 -0.06945 C 0.13264 -0.06759 0.13472 -0.06574 0.13715 -0.06389 C 0.1441 -0.05903 0.14688 -0.05903 0.15295 -0.05278 C 0.17014 -0.03519 0.14948 -0.05278 0.16632 -0.03889 C 0.16788 -0.03611 0.1691 -0.03334 0.17084 -0.03056 C 0.1757 -0.02315 0.17882 -0.02292 0.18212 -0.01389 C 0.18403 -0.00857 0.18663 0.00278 0.18663 0.00301 C 0.19375 -0.01065 0.19028 -0.00255 0.19566 -0.02222 C 0.19636 -0.025 0.19636 -0.02824 0.19792 -0.03056 L 0.20695 -0.04722 L 0.21146 -0.05556 C 0.21285 -0.05834 0.21372 -0.06204 0.21597 -0.06389 C 0.22552 -0.07199 0.22865 -0.07547 0.23837 -0.08056 C 0.24479 -0.08403 0.24896 -0.08426 0.25643 -0.08611 C 0.26476 -0.08866 0.26441 -0.08866 0.27205 -0.09167 C 0.28299 -0.09051 0.30313 -0.08866 0.31493 -0.08611 C 0.31788 -0.08565 0.32066 -0.08426 0.32396 -0.08334 C 0.32813 -0.08241 0.33281 -0.08195 0.33733 -0.08056 C 0.34063 -0.07963 0.35834 -0.07199 0.36215 -0.06945 C 0.36528 -0.06736 0.36788 -0.06389 0.37118 -0.06111 C 0.37865 -0.0544 0.37795 -0.05695 0.38455 -0.04722 C 0.40191 -0.02246 0.38125 -0.04861 0.39809 -0.02778 C 0.39827 -0.02709 0.40226 -0.00972 0.40486 -0.01111 C 0.40955 -0.01412 0.41094 -0.02222 0.41389 -0.02778 L 0.4184 -0.03611 C 0.41979 -0.03889 0.42188 -0.04144 0.42292 -0.04445 C 0.42361 -0.04722 0.42396 -0.05023 0.42518 -0.05278 C 0.42743 -0.0588 0.43229 -0.06574 0.43629 -0.06945 C 0.44045 -0.07361 0.44462 -0.07847 0.44983 -0.08056 C 0.45938 -0.08472 0.45417 -0.08264 0.46563 -0.08611 C 0.46788 -0.08797 0.46979 -0.09074 0.4724 -0.09167 C 0.47726 -0.09375 0.50382 -0.09699 0.50608 -0.09722 C 0.5158 -0.0963 0.52552 -0.09607 0.53542 -0.09445 C 0.54184 -0.09352 0.54306 -0.09028 0.54879 -0.08611 C 0.55903 -0.07917 0.55712 -0.08334 0.56459 -0.07222 C 0.56997 -0.06412 0.57552 -0.05602 0.58038 -0.04722 L 0.58941 -0.03056 L 0.59393 -0.02222 C 0.60886 -0.03472 0.5941 -0.02014 0.60278 -0.03611 C 0.60452 -0.03959 0.60747 -0.04144 0.60955 -0.04445 C 0.61285 -0.04977 0.61459 -0.05648 0.61858 -0.06111 C 0.63143 -0.07709 0.61893 -0.06435 0.63212 -0.07222 C 0.65452 -0.08634 0.62014 -0.06875 0.64792 -0.08334 C 0.65226 -0.08588 0.65886 -0.0875 0.66354 -0.08889 C 0.68924 -0.08773 0.71163 -0.09074 0.73559 -0.08334 C 0.73785 -0.08264 0.74011 -0.08195 0.74236 -0.08056 C 0.74462 -0.07917 0.7467 -0.07685 0.74913 -0.075 C 0.76059 -0.0669 0.75504 -0.07315 0.76042 -0.06667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031850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806955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85555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361290" y="478370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028621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6783619" y="476553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20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9B7DF7-1C8F-4AFC-9891-9BF16F3918A6}"/>
              </a:ext>
            </a:extLst>
          </p:cNvPr>
          <p:cNvSpPr txBox="1"/>
          <p:nvPr/>
        </p:nvSpPr>
        <p:spPr>
          <a:xfrm flipH="1">
            <a:off x="2115842" y="5431200"/>
            <a:ext cx="57024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 took the number </a:t>
            </a:r>
            <a:r>
              <a:rPr lang="en-GB" sz="2400" b="1" dirty="0">
                <a:latin typeface="Twinkl" pitchFamily="50" charset="0"/>
              </a:rPr>
              <a:t>20</a:t>
            </a:r>
            <a:r>
              <a:rPr lang="en-GB" dirty="0"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latin typeface="Twinkl" pitchFamily="50" charset="0"/>
              </a:rPr>
              <a:t>Uh oh, here comes the farmer!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4839903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3" action="ppaction://hlinksldjump"/>
            <a:extLst>
              <a:ext uri="{FF2B5EF4-FFF2-40B4-BE49-F238E27FC236}">
                <a16:creationId xmlns:a16="http://schemas.microsoft.com/office/drawing/2014/main" id="{CA93DEB1-C601-4344-ADB4-F80DFD805943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985AF70-CF95-471B-BC93-39E9B3A314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428217" y="4047898"/>
            <a:ext cx="1197433" cy="1020945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CD3C80DF-FF33-4016-AB0A-90E06B4E246C}"/>
              </a:ext>
            </a:extLst>
          </p:cNvPr>
          <p:cNvSpPr/>
          <p:nvPr/>
        </p:nvSpPr>
        <p:spPr>
          <a:xfrm>
            <a:off x="1785015" y="579693"/>
            <a:ext cx="3638193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20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Uh oh, here comes the farmer!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E2F9F20-6A64-4FCF-B31B-BAF3D197BD0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820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2813 0.03264 L 0.02813 0.03264 C 0.03299 0.02709 0.03803 0.02153 0.04271 0.01598 C 0.04844 0.00903 0.05365 -0.00092 0.06146 -0.00347 L 0.07813 -0.00902 C 0.08646 -0.0081 0.09497 -0.00926 0.10296 -0.00625 C 0.10782 -0.00463 0.11546 0.00486 0.11546 0.00486 C 0.11632 0.00764 0.11667 0.01042 0.11754 0.0132 C 0.12813 0.04098 0.11494 -0.00162 0.12605 0.03264 C 0.12674 0.03519 0.12709 0.0382 0.12813 0.04098 C 0.12917 0.04375 0.13108 0.0463 0.1323 0.04931 C 0.1408 0.07223 0.12657 0.0419 0.13837 0.06598 C 0.13994 0.05463 0.14028 0.04838 0.14271 0.0382 C 0.14393 0.03241 0.1441 0.02616 0.14688 0.02153 C 0.15139 0.0132 0.15348 0.00834 0.15921 0.00209 C 0.16129 -0.00023 0.16355 -0.00139 0.16563 -0.00347 C 0.17084 -0.00949 0.17171 -0.01389 0.17796 -0.01736 C 0.18073 -0.01898 0.18369 -0.01898 0.18646 -0.02014 C 0.20105 -0.02754 0.18889 -0.02338 0.20105 -0.03125 C 0.20608 -0.03472 0.21494 -0.03588 0.2198 -0.0368 C 0.22257 -0.03634 0.23664 -0.03356 0.24046 -0.03125 C 0.24289 -0.03009 0.2448 -0.02754 0.24671 -0.02569 L 0.25504 -0.00902 C 0.25643 -0.00625 0.25851 -0.00393 0.25938 -0.00069 C 0.26216 0.01065 0.26007 0.0051 0.26563 0.01598 C 0.26632 0.02153 0.26407 0.0294 0.26771 0.03264 C 0.27014 0.03473 0.27014 0.025 0.27188 0.02153 C 0.27431 0.01574 0.27848 0.01111 0.28021 0.00486 C 0.28282 -0.00578 0.28334 -0.01064 0.29046 -0.02014 C 0.30348 -0.0375 0.30365 -0.03935 0.31962 -0.05347 C 0.32171 -0.05532 0.32362 -0.05787 0.32587 -0.05902 C 0.33455 -0.06435 0.33994 -0.06504 0.34879 -0.06736 C 0.3507 -0.06736 0.37744 -0.06689 0.38629 -0.0618 C 0.38872 -0.06064 0.39028 -0.05764 0.39271 -0.05625 C 0.39671 -0.05393 0.40521 -0.05069 0.40521 -0.05069 C 0.40782 -0.04791 0.4106 -0.04514 0.41355 -0.04236 C 0.41754 -0.03865 0.4224 -0.03611 0.42605 -0.03125 C 0.43004 -0.02569 0.43351 -0.01898 0.43855 -0.01458 C 0.44723 -0.00694 0.44289 -0.01157 0.45105 -0.00069 C 0.45157 0.00209 0.45244 0.00463 0.45296 0.00764 C 0.45382 0.01204 0.45191 0.01922 0.45521 0.02153 C 0.45851 0.02361 0.46198 0.01783 0.46546 0.01598 C 0.48021 -0.0037 0.47275 0.00278 0.48646 -0.00625 C 0.49341 -0.0206 0.48698 -0.01088 0.50087 -0.02014 C 0.50313 -0.02176 0.50487 -0.02453 0.5073 -0.02569 C 0.51876 -0.03264 0.51893 -0.03032 0.53004 -0.03402 C 0.5323 -0.03495 0.53421 -0.03611 0.53629 -0.0368 C 0.53907 -0.03796 0.54185 -0.03889 0.5448 -0.03958 C 0.55573 -0.04305 0.55747 -0.04282 0.56962 -0.04514 C 0.57448 -0.04421 0.57952 -0.04398 0.58438 -0.04236 C 0.58855 -0.0412 0.59688 -0.0368 0.59688 -0.0368 C 0.60087 -0.03125 0.60608 -0.02685 0.60921 -0.02014 C 0.61893 -0.00069 0.61355 -0.00717 0.62379 0.00209 C 0.62518 0.00579 0.62657 0.00949 0.62796 0.0132 C 0.62935 0.01598 0.63108 0.01852 0.6323 0.02153 C 0.63316 0.02408 0.63369 0.02709 0.63421 0.02986 C 0.63698 0.02523 0.63994 0.02061 0.64271 0.01598 C 0.6481 0.00625 0.64549 0.00764 0.65296 -0.00069 C 0.65938 -0.00787 0.66146 -0.00694 0.66962 -0.0118 C 0.67257 -0.01365 0.67518 -0.01597 0.67813 -0.01736 C 0.6823 -0.01967 0.69289 -0.02176 0.69671 -0.02291 C 0.71598 -0.02939 0.68126 -0.02222 0.7198 -0.02847 C 0.75087 -0.02685 0.75556 -0.03078 0.77605 -0.02291 C 0.7856 -0.01944 0.78351 -0.01898 0.7948 -0.00902 C 0.80087 -0.0037 0.80035 -0.00301 0.8073 -0.00069 C 0.80782 -0.00069 0.80869 -0.00069 0.80921 -0.00069 " pathEditMode="relative" ptsTypes="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BF3FBE86-7E01-4A67-9333-D6DEC868715C}"/>
              </a:ext>
            </a:extLst>
          </p:cNvPr>
          <p:cNvSpPr/>
          <p:nvPr/>
        </p:nvSpPr>
        <p:spPr>
          <a:xfrm>
            <a:off x="1106905" y="1419726"/>
            <a:ext cx="309120" cy="2533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581570" y="4723278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359323A6-EECD-4F43-BBBB-5EB37336B750}"/>
              </a:ext>
            </a:extLst>
          </p:cNvPr>
          <p:cNvSpPr/>
          <p:nvPr/>
        </p:nvSpPr>
        <p:spPr>
          <a:xfrm>
            <a:off x="2792615" y="783709"/>
            <a:ext cx="4639920" cy="2480191"/>
          </a:xfrm>
          <a:prstGeom prst="wedgeRoundRectCallout">
            <a:avLst>
              <a:gd name="adj1" fmla="val -64265"/>
              <a:gd name="adj2" fmla="val -1241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work out which number carrots the rabbit took.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will harvest these carrots and share them with the hungry rabbit! 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say the numbers below to check we have all of the number carrots?</a:t>
            </a:r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74FC99D-C3CB-42E3-94B6-AF76C35D1B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0D92688-7925-4EBB-B2D7-50EA94293E48}"/>
              </a:ext>
            </a:extLst>
          </p:cNvPr>
          <p:cNvGrpSpPr/>
          <p:nvPr/>
        </p:nvGrpSpPr>
        <p:grpSpPr>
          <a:xfrm>
            <a:off x="572817" y="4141055"/>
            <a:ext cx="8049067" cy="565478"/>
            <a:chOff x="605634" y="4101772"/>
            <a:chExt cx="7506805" cy="52738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768BAFF-C16D-47F5-9CDC-7220E6A663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05634" y="4101776"/>
              <a:ext cx="329868" cy="527378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FDAECC2-48A3-447B-A880-73BD584E2C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959909" y="4101772"/>
              <a:ext cx="329868" cy="527378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2C84F10F-D35D-49B4-BE11-2B6A7E805A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1361429" y="4101772"/>
              <a:ext cx="329868" cy="527378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2900D6F-9A18-44A0-A6D7-AE52A11245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1761833" y="4101772"/>
              <a:ext cx="329868" cy="5273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AAB9945-064D-4E6C-BFCD-981C9AFFF4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158724" y="4101772"/>
              <a:ext cx="329868" cy="5273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DB5B9BC-F945-4F2D-9430-6819263CA5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535961" y="4101772"/>
              <a:ext cx="329868" cy="527378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0EBC953C-FCB2-4203-8F58-089BE16871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27227" y="4101772"/>
              <a:ext cx="329868" cy="527378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8AA1B94-07C7-4432-B2EB-466D56B671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3301542" y="4101772"/>
              <a:ext cx="329868" cy="527378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4A632958-C713-4AB4-932B-8B66A010D5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3699602" y="4101772"/>
              <a:ext cx="329868" cy="527378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0DFCE21D-3EE9-4A36-BBB2-30C0B87751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053877" y="4101772"/>
              <a:ext cx="329868" cy="527378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48734227-B26D-4416-8FC3-692F0C91F68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408152" y="4101772"/>
              <a:ext cx="329868" cy="527378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CE909C74-7A81-48AF-937B-0DA838AFFD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781173" y="4101772"/>
              <a:ext cx="329868" cy="527378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87F32E2-B808-4792-8245-0483E4C1F1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154713" y="4101772"/>
              <a:ext cx="329868" cy="527378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65F457B2-6556-4759-B5EF-862B01D059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528253" y="4101772"/>
              <a:ext cx="329868" cy="527378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68705698-C64D-40D0-BE66-E65CCC9F1F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906679" y="4101772"/>
              <a:ext cx="329868" cy="527378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9E3999DB-B4EB-4DF7-8D77-4B3C29969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85105" y="4101772"/>
              <a:ext cx="329868" cy="527378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F6B88E38-82CC-4D0F-A651-3DA8AD1E52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673348" y="4101772"/>
              <a:ext cx="329868" cy="52737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62307E1D-4B7A-422A-BDF6-83D9B890D7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027623" y="4101772"/>
              <a:ext cx="329868" cy="527378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2CD32E67-EE5F-42DF-B5D5-39CC242287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412589" y="4101772"/>
              <a:ext cx="329868" cy="527378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CC314FE-DE20-41F1-B066-A2FDA03813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782571" y="4101772"/>
              <a:ext cx="329868" cy="527378"/>
            </a:xfrm>
            <a:prstGeom prst="rect">
              <a:avLst/>
            </a:prstGeom>
          </p:spPr>
        </p:pic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id="{F0BE787D-76C8-4B9E-9F78-5466120B4C47}"/>
              </a:ext>
            </a:extLst>
          </p:cNvPr>
          <p:cNvSpPr txBox="1"/>
          <p:nvPr/>
        </p:nvSpPr>
        <p:spPr>
          <a:xfrm>
            <a:off x="1363477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3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4137B94E-5829-4B09-BB14-F1D646805DD9}"/>
              </a:ext>
            </a:extLst>
          </p:cNvPr>
          <p:cNvSpPr txBox="1"/>
          <p:nvPr/>
        </p:nvSpPr>
        <p:spPr>
          <a:xfrm>
            <a:off x="2206342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5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F3C8FF3-3974-4980-8B7F-1E37776735AE}"/>
              </a:ext>
            </a:extLst>
          </p:cNvPr>
          <p:cNvSpPr txBox="1"/>
          <p:nvPr/>
        </p:nvSpPr>
        <p:spPr>
          <a:xfrm>
            <a:off x="3043641" y="4739629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7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B5F17A12-1526-4C61-833F-7742E0B6CA79}"/>
              </a:ext>
            </a:extLst>
          </p:cNvPr>
          <p:cNvSpPr txBox="1"/>
          <p:nvPr/>
        </p:nvSpPr>
        <p:spPr>
          <a:xfrm>
            <a:off x="3858792" y="4723278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9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3C4090D-DD73-4EB1-80AE-EADD50B09D41}"/>
              </a:ext>
            </a:extLst>
          </p:cNvPr>
          <p:cNvSpPr txBox="1"/>
          <p:nvPr/>
        </p:nvSpPr>
        <p:spPr>
          <a:xfrm>
            <a:off x="4582837" y="4723278"/>
            <a:ext cx="489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11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ECD7287-FE7D-43A8-B5B0-7D73609E22BA}"/>
              </a:ext>
            </a:extLst>
          </p:cNvPr>
          <p:cNvSpPr txBox="1"/>
          <p:nvPr/>
        </p:nvSpPr>
        <p:spPr>
          <a:xfrm>
            <a:off x="5369679" y="4722212"/>
            <a:ext cx="610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13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E9E83DF-03CC-4BEA-B52E-7D1DD0BF2469}"/>
              </a:ext>
            </a:extLst>
          </p:cNvPr>
          <p:cNvSpPr txBox="1"/>
          <p:nvPr/>
        </p:nvSpPr>
        <p:spPr>
          <a:xfrm>
            <a:off x="6173246" y="4722212"/>
            <a:ext cx="693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15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E2C99B1-1E57-4202-9837-4DDBCF7E5325}"/>
              </a:ext>
            </a:extLst>
          </p:cNvPr>
          <p:cNvSpPr txBox="1"/>
          <p:nvPr/>
        </p:nvSpPr>
        <p:spPr>
          <a:xfrm>
            <a:off x="6970741" y="4722212"/>
            <a:ext cx="78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17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F443DD99-840F-4C3C-BAF0-805C8347628D}"/>
              </a:ext>
            </a:extLst>
          </p:cNvPr>
          <p:cNvSpPr txBox="1"/>
          <p:nvPr/>
        </p:nvSpPr>
        <p:spPr>
          <a:xfrm>
            <a:off x="7756535" y="4722212"/>
            <a:ext cx="610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19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DF2F6C62-D16D-4F38-9AEC-5D0ECB20364F}"/>
              </a:ext>
            </a:extLst>
          </p:cNvPr>
          <p:cNvSpPr txBox="1"/>
          <p:nvPr/>
        </p:nvSpPr>
        <p:spPr>
          <a:xfrm>
            <a:off x="940883" y="4722212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2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7DBC159-15CC-48CF-BEB3-80CD9A34BBBC}"/>
              </a:ext>
            </a:extLst>
          </p:cNvPr>
          <p:cNvSpPr txBox="1"/>
          <p:nvPr/>
        </p:nvSpPr>
        <p:spPr>
          <a:xfrm>
            <a:off x="1788889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4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675F198-B1CD-459F-B659-1D7E687EFDC9}"/>
              </a:ext>
            </a:extLst>
          </p:cNvPr>
          <p:cNvSpPr txBox="1"/>
          <p:nvPr/>
        </p:nvSpPr>
        <p:spPr>
          <a:xfrm>
            <a:off x="2618229" y="4739629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6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BF404A3-41B0-427D-B8C9-009B45A944DE}"/>
              </a:ext>
            </a:extLst>
          </p:cNvPr>
          <p:cNvSpPr txBox="1"/>
          <p:nvPr/>
        </p:nvSpPr>
        <p:spPr>
          <a:xfrm>
            <a:off x="3436198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8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1D3E8CB-6814-411B-96BE-4AFABD06EE91}"/>
              </a:ext>
            </a:extLst>
          </p:cNvPr>
          <p:cNvSpPr txBox="1"/>
          <p:nvPr/>
        </p:nvSpPr>
        <p:spPr>
          <a:xfrm>
            <a:off x="4154202" y="4740027"/>
            <a:ext cx="53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10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F1583CE0-A946-435F-A078-5EBA93FB07E0}"/>
              </a:ext>
            </a:extLst>
          </p:cNvPr>
          <p:cNvSpPr txBox="1"/>
          <p:nvPr/>
        </p:nvSpPr>
        <p:spPr>
          <a:xfrm>
            <a:off x="4962603" y="4722212"/>
            <a:ext cx="60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12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3863EC09-4167-40D3-898B-826DAC942D78}"/>
              </a:ext>
            </a:extLst>
          </p:cNvPr>
          <p:cNvSpPr txBox="1"/>
          <p:nvPr/>
        </p:nvSpPr>
        <p:spPr>
          <a:xfrm>
            <a:off x="5773938" y="4722212"/>
            <a:ext cx="536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14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99BB383E-5379-42E7-94E4-41E1D9F633B1}"/>
              </a:ext>
            </a:extLst>
          </p:cNvPr>
          <p:cNvSpPr txBox="1"/>
          <p:nvPr/>
        </p:nvSpPr>
        <p:spPr>
          <a:xfrm>
            <a:off x="6576582" y="4714906"/>
            <a:ext cx="579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16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5B629EB-4360-4E01-A358-FC6B21EC5034}"/>
              </a:ext>
            </a:extLst>
          </p:cNvPr>
          <p:cNvSpPr txBox="1"/>
          <p:nvPr/>
        </p:nvSpPr>
        <p:spPr>
          <a:xfrm>
            <a:off x="7357776" y="4714905"/>
            <a:ext cx="53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18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CA85E496-52D0-4CAC-AB24-C672BF501E2A}"/>
              </a:ext>
            </a:extLst>
          </p:cNvPr>
          <p:cNvSpPr txBox="1"/>
          <p:nvPr/>
        </p:nvSpPr>
        <p:spPr>
          <a:xfrm>
            <a:off x="8116270" y="4714904"/>
            <a:ext cx="623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20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B67D164D-C21B-456F-860B-CA520E4FA0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4326" y="5111365"/>
            <a:ext cx="871994" cy="74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288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561</TotalTime>
  <Words>405</Words>
  <Application>Microsoft Office PowerPoint</Application>
  <PresentationFormat>On-screen Show (4:3)</PresentationFormat>
  <Paragraphs>106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Twinkl</vt:lpstr>
      <vt:lpstr>Arial</vt:lpstr>
      <vt:lpstr>Office Theme</vt:lpstr>
      <vt:lpstr>PowerPoint Presentation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Faye Leather</dc:creator>
  <cp:lastModifiedBy>Katy Harper</cp:lastModifiedBy>
  <cp:revision>36</cp:revision>
  <dcterms:created xsi:type="dcterms:W3CDTF">2020-06-04T08:31:52Z</dcterms:created>
  <dcterms:modified xsi:type="dcterms:W3CDTF">2021-01-27T16:44:54Z</dcterms:modified>
</cp:coreProperties>
</file>